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6.xml" ContentType="application/vnd.openxmlformats-officedocument.wordprocessingml.header+xml"/>
  <Override PartName="/word/footer4.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9.xml" ContentType="application/vnd.openxmlformats-officedocument.wordprocessingml.header+xml"/>
  <Override PartName="/word/footer7.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8.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footer9.xml" ContentType="application/vnd.openxmlformats-officedocument.wordprocessingml.footer+xml"/>
  <Override PartName="/word/footer10.xml" ContentType="application/vnd.openxmlformats-officedocument.wordprocessingml.footer+xml"/>
  <Override PartName="/word/header15.xml" ContentType="application/vnd.openxmlformats-officedocument.wordprocessingml.header+xml"/>
  <Override PartName="/word/footer11.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2.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header20.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21.xml" ContentType="application/vnd.openxmlformats-officedocument.wordprocessingml.header+xml"/>
  <Override PartName="/word/footer15.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16.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header26.xml" ContentType="application/vnd.openxmlformats-officedocument.wordprocessingml.header+xml"/>
  <Override PartName="/word/footer17.xml" ContentType="application/vnd.openxmlformats-officedocument.wordprocessingml.footer+xml"/>
  <Override PartName="/word/footer18.xml" ContentType="application/vnd.openxmlformats-officedocument.wordprocessingml.footer+xml"/>
  <Override PartName="/word/header27.xml" ContentType="application/vnd.openxmlformats-officedocument.wordprocessingml.header+xml"/>
  <Override PartName="/word/footer19.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20.xml" ContentType="application/vnd.openxmlformats-officedocument.wordprocessingml.footer+xml"/>
  <Override PartName="/word/footer21.xml" ContentType="application/vnd.openxmlformats-officedocument.wordprocessingml.footer+xml"/>
  <Override PartName="/word/header30.xml" ContentType="application/vnd.openxmlformats-officedocument.wordprocessingml.header+xml"/>
  <Override PartName="/word/footer22.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23.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header35.xml" ContentType="application/vnd.openxmlformats-officedocument.wordprocessingml.header+xml"/>
  <Override PartName="/word/footer24.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header38.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39.xml" ContentType="application/vnd.openxmlformats-officedocument.wordprocessingml.header+xml"/>
  <Override PartName="/word/footer27.xml" ContentType="application/vnd.openxmlformats-officedocument.wordprocessingml.footer+xml"/>
  <Override PartName="/word/header40.xml" ContentType="application/vnd.openxmlformats-officedocument.wordprocessingml.header+xml"/>
  <Override PartName="/word/header41.xml" ContentType="application/vnd.openxmlformats-officedocument.wordprocessingml.header+xml"/>
  <Override PartName="/word/footer28.xml" ContentType="application/vnd.openxmlformats-officedocument.wordprocessingml.footer+xml"/>
  <Override PartName="/word/header42.xml" ContentType="application/vnd.openxmlformats-officedocument.wordprocessingml.header+xml"/>
  <Override PartName="/word/header43.xml" ContentType="application/vnd.openxmlformats-officedocument.wordprocessingml.header+xml"/>
  <Override PartName="/word/header44.xml" ContentType="application/vnd.openxmlformats-officedocument.wordprocessingml.header+xml"/>
  <Override PartName="/word/footer29.xml" ContentType="application/vnd.openxmlformats-officedocument.wordprocessingml.footer+xml"/>
  <Override PartName="/word/header45.xml" ContentType="application/vnd.openxmlformats-officedocument.wordprocessingml.header+xml"/>
  <Override PartName="/word/header46.xml" ContentType="application/vnd.openxmlformats-officedocument.wordprocessingml.header+xml"/>
  <Override PartName="/word/header47.xml" ContentType="application/vnd.openxmlformats-officedocument.wordprocessingml.header+xml"/>
  <Override PartName="/word/footer30.xml" ContentType="application/vnd.openxmlformats-officedocument.wordprocessingml.footer+xml"/>
  <Override PartName="/word/header48.xml" ContentType="application/vnd.openxmlformats-officedocument.wordprocessingml.header+xml"/>
  <Override PartName="/word/header49.xml" ContentType="application/vnd.openxmlformats-officedocument.wordprocessingml.header+xml"/>
  <Override PartName="/word/header50.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51.xml" ContentType="application/vnd.openxmlformats-officedocument.wordprocessingml.header+xml"/>
  <Override PartName="/word/footer33.xml" ContentType="application/vnd.openxmlformats-officedocument.wordprocessingml.footer+xml"/>
  <Override PartName="/word/header52.xml" ContentType="application/vnd.openxmlformats-officedocument.wordprocessingml.header+xml"/>
  <Override PartName="/word/header53.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54.xml" ContentType="application/vnd.openxmlformats-officedocument.wordprocessingml.header+xml"/>
  <Override PartName="/word/footer3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A7F7578" w14:textId="77777777" w:rsidR="00000000" w:rsidRDefault="00000000" w:rsidP="00EC3968">
      <w:pPr>
        <w:ind w:left="540" w:right="1878"/>
        <w:rPr>
          <w:b/>
          <w:color w:val="AF272F"/>
          <w:sz w:val="44"/>
          <w:szCs w:val="44"/>
        </w:rPr>
      </w:pPr>
      <w:r>
        <w:rPr>
          <w:b/>
          <w:noProof/>
          <w:color w:val="AF272F"/>
          <w:sz w:val="44"/>
          <w:szCs w:val="44"/>
        </w:rPr>
        <w:t>Hampden P-12 School - Terang Campus</w:t>
      </w:r>
    </w:p>
    <w:p w14:paraId="76CA4905" w14:textId="77777777" w:rsidR="00000000" w:rsidRDefault="00000000" w:rsidP="00EC3968">
      <w:pPr>
        <w:ind w:left="540" w:right="1878"/>
        <w:rPr>
          <w:b/>
          <w:color w:val="AF272F"/>
          <w:sz w:val="44"/>
          <w:szCs w:val="44"/>
        </w:rPr>
      </w:pPr>
    </w:p>
    <w:p w14:paraId="49602925" w14:textId="77777777" w:rsidR="00000000" w:rsidRDefault="00000000" w:rsidP="00EC3968">
      <w:pPr>
        <w:ind w:left="540" w:right="1878"/>
        <w:rPr>
          <w:b/>
          <w:color w:val="AF272F"/>
          <w:sz w:val="44"/>
          <w:szCs w:val="44"/>
        </w:rPr>
      </w:pPr>
      <w:r>
        <w:rPr>
          <w:b/>
          <w:color w:val="AF272F"/>
          <w:sz w:val="44"/>
          <w:szCs w:val="44"/>
        </w:rPr>
        <w:t xml:space="preserve">Emergency </w:t>
      </w:r>
      <w:r>
        <w:rPr>
          <w:b/>
          <w:color w:val="AF272F"/>
          <w:sz w:val="44"/>
          <w:szCs w:val="44"/>
        </w:rPr>
        <w:t>and Critical Incident Management P</w:t>
      </w:r>
      <w:r>
        <w:rPr>
          <w:b/>
          <w:color w:val="AF272F"/>
          <w:sz w:val="44"/>
          <w:szCs w:val="44"/>
        </w:rPr>
        <w:t>lan</w:t>
      </w:r>
      <w:r>
        <w:rPr>
          <w:b/>
          <w:color w:val="AF272F"/>
          <w:sz w:val="44"/>
          <w:szCs w:val="44"/>
        </w:rPr>
        <w:t xml:space="preserve"> </w:t>
      </w:r>
      <w:r w:rsidRPr="006307C3">
        <w:rPr>
          <w:b/>
          <w:noProof/>
          <w:color w:val="AF272F"/>
          <w:sz w:val="44"/>
          <w:szCs w:val="44"/>
        </w:rPr>
        <w:t>2025-2026</w:t>
      </w:r>
    </w:p>
    <w:p w14:paraId="091752AD" w14:textId="77777777" w:rsidR="00000000" w:rsidRDefault="00000000" w:rsidP="00A67176">
      <w:pPr>
        <w:pStyle w:val="ESIntroParagraph"/>
        <w:ind w:left="-567" w:right="4330" w:firstLine="1107"/>
        <w:rPr>
          <w:color w:val="AF272F"/>
        </w:rPr>
      </w:pPr>
    </w:p>
    <w:p w14:paraId="5ECB6F58" w14:textId="77777777" w:rsidR="00000000" w:rsidRDefault="00000000" w:rsidP="00A67176">
      <w:pPr>
        <w:pStyle w:val="ESIntroParagraph"/>
        <w:ind w:left="-567" w:right="4330" w:firstLine="1107"/>
        <w:rPr>
          <w:color w:val="AF272F"/>
        </w:rPr>
      </w:pPr>
    </w:p>
    <w:p w14:paraId="3D7B5B29" w14:textId="77777777" w:rsidR="00000000" w:rsidRDefault="00000000" w:rsidP="00A67176">
      <w:pPr>
        <w:pStyle w:val="ESIntroParagraph"/>
        <w:ind w:left="-567" w:right="4330" w:firstLine="1107"/>
        <w:rPr>
          <w:color w:val="AF272F"/>
        </w:rPr>
      </w:pPr>
    </w:p>
    <w:p w14:paraId="406505B7" w14:textId="77777777" w:rsidR="00000000" w:rsidRDefault="00000000" w:rsidP="00A67176">
      <w:pPr>
        <w:pStyle w:val="ESIntroParagraph"/>
        <w:ind w:left="-567" w:right="4330" w:firstLine="1107"/>
        <w:rPr>
          <w:color w:val="AF272F"/>
        </w:rPr>
      </w:pPr>
    </w:p>
    <w:p w14:paraId="7E9924CE" w14:textId="77777777" w:rsidR="00000000" w:rsidRDefault="00000000" w:rsidP="00A67176">
      <w:pPr>
        <w:pStyle w:val="ESIntroParagraph"/>
        <w:ind w:left="-567" w:right="4330" w:firstLine="1107"/>
        <w:rPr>
          <w:color w:val="AF272F"/>
        </w:rPr>
      </w:pPr>
    </w:p>
    <w:p w14:paraId="5425DF2E" w14:textId="77777777" w:rsidR="00000000" w:rsidRDefault="00000000" w:rsidP="00A67176">
      <w:pPr>
        <w:pStyle w:val="ESIntroParagraph"/>
        <w:ind w:left="-567" w:right="4330" w:firstLine="1107"/>
        <w:rPr>
          <w:color w:val="AF272F"/>
        </w:rPr>
      </w:pPr>
    </w:p>
    <w:p w14:paraId="4BEFDABA" w14:textId="77777777" w:rsidR="00000000" w:rsidRDefault="00000000" w:rsidP="009235AB">
      <w:pPr>
        <w:pStyle w:val="ESBodyText"/>
      </w:pPr>
    </w:p>
    <w:p w14:paraId="4BA6E471" w14:textId="77777777" w:rsidR="00000000" w:rsidRDefault="00000000" w:rsidP="00F83BD4">
      <w:pPr>
        <w:pStyle w:val="ESBodyText"/>
        <w:jc w:val="center"/>
      </w:pPr>
      <w:r>
        <w:rPr>
          <w:noProof/>
          <w:sz w:val="44"/>
          <w:szCs w:val="44"/>
        </w:rPr>
        <w:drawing>
          <wp:anchor distT="0" distB="0" distL="114300" distR="114300" simplePos="0" relativeHeight="251658240" behindDoc="1" locked="0" layoutInCell="1" allowOverlap="1" wp14:anchorId="0E62905C" wp14:editId="7648D42A">
            <wp:simplePos x="0" y="0"/>
            <wp:positionH relativeFrom="page">
              <wp:align>center</wp:align>
            </wp:positionH>
            <wp:positionV relativeFrom="paragraph">
              <wp:posOffset>0</wp:posOffset>
            </wp:positionV>
            <wp:extent cx="2972215" cy="2381582"/>
            <wp:effectExtent l="0" t="0" r="0" b="0"/>
            <wp:wrapNone/>
            <wp:docPr id="100009" name="Picture 100009"/>
            <wp:cNvGraphicFramePr/>
            <a:graphic xmlns:a="http://schemas.openxmlformats.org/drawingml/2006/main">
              <a:graphicData uri="http://schemas.openxmlformats.org/drawingml/2006/picture">
                <pic:pic xmlns:pic="http://schemas.openxmlformats.org/drawingml/2006/picture">
                  <pic:nvPicPr>
                    <pic:cNvPr id="100009" name=""/>
                    <pic:cNvPicPr/>
                  </pic:nvPicPr>
                  <pic:blipFill>
                    <a:blip r:embed="rId12"/>
                    <a:stretch>
                      <a:fillRect/>
                    </a:stretch>
                  </pic:blipFill>
                  <pic:spPr>
                    <a:xfrm>
                      <a:off x="0" y="0"/>
                      <a:ext cx="2972215" cy="2381582"/>
                    </a:xfrm>
                    <a:prstGeom prst="rect">
                      <a:avLst/>
                    </a:prstGeom>
                  </pic:spPr>
                </pic:pic>
              </a:graphicData>
            </a:graphic>
          </wp:anchor>
        </w:drawing>
      </w:r>
    </w:p>
    <w:p w14:paraId="5C9698D8" w14:textId="77777777" w:rsidR="00000000" w:rsidRDefault="00000000" w:rsidP="009235AB">
      <w:pPr>
        <w:pStyle w:val="ESBodyText"/>
      </w:pPr>
    </w:p>
    <w:p w14:paraId="18726F7C" w14:textId="77777777" w:rsidR="00000000" w:rsidRDefault="00000000" w:rsidP="009235AB">
      <w:pPr>
        <w:pStyle w:val="ESBodyText"/>
      </w:pPr>
    </w:p>
    <w:p w14:paraId="792BB9CA" w14:textId="77777777" w:rsidR="00000000" w:rsidRDefault="00000000" w:rsidP="009235AB">
      <w:pPr>
        <w:pStyle w:val="ESBodyText"/>
      </w:pPr>
    </w:p>
    <w:p w14:paraId="1D83811B" w14:textId="77777777" w:rsidR="00000000" w:rsidRDefault="00000000" w:rsidP="009235AB">
      <w:pPr>
        <w:pStyle w:val="ESBodyText"/>
      </w:pPr>
    </w:p>
    <w:p w14:paraId="58FCB310" w14:textId="77777777" w:rsidR="00000000" w:rsidRDefault="00000000" w:rsidP="009235AB">
      <w:pPr>
        <w:pStyle w:val="ESBodyText"/>
      </w:pPr>
    </w:p>
    <w:p w14:paraId="716E46E0" w14:textId="77777777" w:rsidR="00000000" w:rsidRDefault="00000000" w:rsidP="009235AB">
      <w:pPr>
        <w:pStyle w:val="ESBodyText"/>
      </w:pPr>
    </w:p>
    <w:p w14:paraId="2EA1E5F4" w14:textId="77777777" w:rsidR="00000000" w:rsidRDefault="00000000" w:rsidP="009235AB">
      <w:pPr>
        <w:pStyle w:val="ESBodyText"/>
      </w:pPr>
    </w:p>
    <w:p w14:paraId="13FF8EBF" w14:textId="77777777" w:rsidR="00000000" w:rsidRDefault="00000000" w:rsidP="009235AB">
      <w:pPr>
        <w:pStyle w:val="ESBodyText"/>
      </w:pPr>
    </w:p>
    <w:p w14:paraId="4E13E557" w14:textId="77777777" w:rsidR="00000000" w:rsidRDefault="00000000" w:rsidP="009235AB">
      <w:pPr>
        <w:pStyle w:val="ESBodyText"/>
      </w:pPr>
    </w:p>
    <w:p w14:paraId="6C521E08" w14:textId="77777777" w:rsidR="00000000" w:rsidRDefault="00000000" w:rsidP="009235AB">
      <w:pPr>
        <w:pStyle w:val="ESBodyText"/>
      </w:pPr>
    </w:p>
    <w:p w14:paraId="25571A89" w14:textId="77777777" w:rsidR="00000000" w:rsidRDefault="00000000" w:rsidP="009235AB">
      <w:pPr>
        <w:pStyle w:val="ESBodyText"/>
      </w:pPr>
    </w:p>
    <w:p w14:paraId="19A1B68A" w14:textId="77777777" w:rsidR="00000000" w:rsidRDefault="00000000" w:rsidP="009235AB">
      <w:pPr>
        <w:pStyle w:val="ESBodyText"/>
      </w:pPr>
    </w:p>
    <w:p w14:paraId="6BE48B85" w14:textId="77777777" w:rsidR="00000000" w:rsidRDefault="00000000" w:rsidP="009235AB">
      <w:pPr>
        <w:pStyle w:val="ESBodyText"/>
      </w:pPr>
    </w:p>
    <w:p w14:paraId="39C960C8" w14:textId="77777777" w:rsidR="00000000" w:rsidRPr="00A350D4" w:rsidRDefault="00000000" w:rsidP="009235AB">
      <w:pPr>
        <w:pStyle w:val="ESBodyText"/>
        <w:rPr>
          <w:b/>
          <w:sz w:val="28"/>
          <w:szCs w:val="28"/>
        </w:rPr>
      </w:pPr>
      <w:r>
        <w:tab/>
      </w:r>
      <w:r>
        <w:tab/>
      </w:r>
      <w:r w:rsidRPr="00A350D4">
        <w:rPr>
          <w:b/>
          <w:noProof/>
          <w:sz w:val="28"/>
          <w:szCs w:val="28"/>
        </w:rPr>
        <w:t>68 Dow Street, Terang, VIC, 3264</w:t>
      </w:r>
    </w:p>
    <w:p w14:paraId="7D92AF0C" w14:textId="77777777" w:rsidR="00000000" w:rsidRPr="00A350D4" w:rsidRDefault="00000000" w:rsidP="009235AB">
      <w:pPr>
        <w:pStyle w:val="ESBodyText"/>
        <w:rPr>
          <w:b/>
          <w:sz w:val="28"/>
          <w:szCs w:val="28"/>
        </w:rPr>
      </w:pPr>
      <w:r w:rsidRPr="00A350D4">
        <w:rPr>
          <w:b/>
          <w:sz w:val="28"/>
          <w:szCs w:val="28"/>
        </w:rPr>
        <w:tab/>
      </w:r>
      <w:r w:rsidRPr="00A350D4">
        <w:rPr>
          <w:b/>
          <w:sz w:val="28"/>
          <w:szCs w:val="28"/>
        </w:rPr>
        <w:tab/>
      </w:r>
      <w:r w:rsidRPr="00A350D4">
        <w:rPr>
          <w:b/>
          <w:noProof/>
          <w:sz w:val="28"/>
          <w:szCs w:val="28"/>
        </w:rPr>
        <w:t>03 5592 2532 / hampden.p12.terang@education.vic.gov.au</w:t>
      </w:r>
    </w:p>
    <w:p w14:paraId="7F5249C1" w14:textId="77777777" w:rsidR="00000000" w:rsidRDefault="00000000" w:rsidP="009235AB">
      <w:pPr>
        <w:pStyle w:val="ESBodyText"/>
        <w:rPr>
          <w:b/>
          <w:sz w:val="24"/>
          <w:szCs w:val="24"/>
        </w:rPr>
      </w:pPr>
      <w:r>
        <w:rPr>
          <w:b/>
          <w:sz w:val="24"/>
          <w:szCs w:val="24"/>
        </w:rPr>
        <w:tab/>
      </w:r>
      <w:r>
        <w:rPr>
          <w:b/>
          <w:sz w:val="24"/>
          <w:szCs w:val="24"/>
        </w:rPr>
        <w:tab/>
      </w:r>
    </w:p>
    <w:p w14:paraId="12E46E9F" w14:textId="77777777" w:rsidR="00000000" w:rsidRDefault="00000000" w:rsidP="009235AB">
      <w:pPr>
        <w:pStyle w:val="ESBodyText"/>
        <w:rPr>
          <w:b/>
          <w:sz w:val="24"/>
          <w:szCs w:val="24"/>
        </w:rPr>
      </w:pPr>
    </w:p>
    <w:p w14:paraId="607486D4" w14:textId="77777777" w:rsidR="00000000" w:rsidRDefault="00000000" w:rsidP="006D45EA">
      <w:pPr>
        <w:pStyle w:val="ESBodyText"/>
        <w:ind w:left="720" w:firstLine="720"/>
        <w:rPr>
          <w:b/>
          <w:sz w:val="28"/>
          <w:szCs w:val="28"/>
        </w:rPr>
      </w:pPr>
      <w:r>
        <w:rPr>
          <w:b/>
          <w:sz w:val="28"/>
          <w:szCs w:val="28"/>
        </w:rPr>
        <w:t>Department of Education</w:t>
      </w:r>
    </w:p>
    <w:p w14:paraId="71654E47" w14:textId="77777777" w:rsidR="00000000" w:rsidRDefault="00000000" w:rsidP="00CE4E08">
      <w:pPr>
        <w:pStyle w:val="ESBodyText"/>
        <w:jc w:val="center"/>
        <w:rPr>
          <w:b/>
          <w:sz w:val="24"/>
          <w:szCs w:val="24"/>
        </w:rPr>
      </w:pPr>
    </w:p>
    <w:p w14:paraId="5678DCC6" w14:textId="77777777" w:rsidR="00000000" w:rsidRDefault="00000000" w:rsidP="006D45EA">
      <w:pPr>
        <w:pStyle w:val="ESBodyText"/>
        <w:ind w:left="1440" w:firstLine="720"/>
        <w:rPr>
          <w:b/>
          <w:sz w:val="24"/>
          <w:szCs w:val="24"/>
        </w:rPr>
      </w:pPr>
      <w:r w:rsidRPr="007C0B3C">
        <w:rPr>
          <w:b/>
          <w:sz w:val="24"/>
          <w:szCs w:val="24"/>
        </w:rPr>
        <w:t xml:space="preserve">Date Approved: </w:t>
      </w:r>
      <w:r>
        <w:rPr>
          <w:b/>
          <w:noProof/>
          <w:sz w:val="24"/>
          <w:szCs w:val="24"/>
        </w:rPr>
        <w:t>5/09/2025</w:t>
      </w:r>
    </w:p>
    <w:p w14:paraId="75BA6FD1" w14:textId="77777777" w:rsidR="00000000" w:rsidRDefault="00000000" w:rsidP="005E0D8F">
      <w:pPr>
        <w:pStyle w:val="ESBodyText"/>
        <w:ind w:firstLine="720"/>
        <w:jc w:val="center"/>
        <w:rPr>
          <w:b/>
          <w:sz w:val="24"/>
          <w:szCs w:val="24"/>
        </w:rPr>
      </w:pPr>
    </w:p>
    <w:p w14:paraId="0C60A79B" w14:textId="77777777" w:rsidR="00000000" w:rsidRPr="00CE4E08" w:rsidRDefault="00000000" w:rsidP="005E0D8F">
      <w:pPr>
        <w:pStyle w:val="ESBodyText"/>
        <w:ind w:firstLine="720"/>
        <w:jc w:val="center"/>
        <w:rPr>
          <w:b/>
          <w:sz w:val="24"/>
          <w:szCs w:val="24"/>
        </w:rPr>
      </w:pPr>
    </w:p>
    <w:p w14:paraId="730A9064" w14:textId="77777777" w:rsidR="00000000" w:rsidRDefault="00000000" w:rsidP="00F460FE">
      <w:pPr>
        <w:pStyle w:val="ESHeading1"/>
      </w:pPr>
      <w:r>
        <w:t>Purpose</w:t>
      </w:r>
    </w:p>
    <w:p w14:paraId="7752372C" w14:textId="77777777" w:rsidR="00000000" w:rsidRPr="00D16612" w:rsidRDefault="00000000" w:rsidP="00D16612">
      <w:pPr>
        <w:spacing w:after="0"/>
        <w:rPr>
          <w:sz w:val="20"/>
        </w:rPr>
      </w:pPr>
      <w:r>
        <w:rPr>
          <w:sz w:val="20"/>
        </w:rPr>
        <w:t>The purpose of this Emergency and Critical Incident Management Plan (EMP) is to provide a detailed plan of how this school campus will prepare and respond to emergencies and critical incidents that may impact on student and/or staff health, safety and well-being and/or school operations.</w:t>
      </w:r>
    </w:p>
    <w:p w14:paraId="281B9416" w14:textId="77777777" w:rsidR="00000000" w:rsidRDefault="00000000" w:rsidP="00F460FE">
      <w:pPr>
        <w:pStyle w:val="ESBodyText"/>
        <w:rPr>
          <w:color w:val="53565A"/>
          <w:shd w:val="clear" w:color="auto" w:fill="FFFFFF"/>
        </w:rPr>
      </w:pPr>
    </w:p>
    <w:p w14:paraId="450CE8A2" w14:textId="77777777" w:rsidR="00000000" w:rsidRDefault="00000000" w:rsidP="00F460FE">
      <w:pPr>
        <w:pStyle w:val="ESHeading1"/>
        <w:rPr>
          <w:shd w:val="clear" w:color="auto" w:fill="FFFFFF"/>
        </w:rPr>
      </w:pPr>
      <w:r>
        <w:rPr>
          <w:shd w:val="clear" w:color="auto" w:fill="FFFFFF"/>
        </w:rPr>
        <w:t>Context</w:t>
      </w:r>
    </w:p>
    <w:p w14:paraId="1B45641F" w14:textId="77777777" w:rsidR="00000000" w:rsidRDefault="00000000" w:rsidP="00D16612">
      <w:pPr>
        <w:spacing w:after="0"/>
        <w:rPr>
          <w:sz w:val="20"/>
        </w:rPr>
      </w:pPr>
      <w:r>
        <w:rPr>
          <w:sz w:val="20"/>
        </w:rPr>
        <w:t>Schools have the authority to activate their EMPs when an event warrants a response.  Schools should know how to access multiple information sources</w:t>
      </w:r>
      <w:r>
        <w:rPr>
          <w:sz w:val="20"/>
        </w:rPr>
        <w:t xml:space="preserve"> </w:t>
      </w:r>
      <w:r w:rsidRPr="000F3E25">
        <w:rPr>
          <w:sz w:val="20"/>
        </w:rPr>
        <w:t>to support their preparedness for, response to and recovery from emergencies,</w:t>
      </w:r>
      <w:r>
        <w:rPr>
          <w:sz w:val="20"/>
        </w:rPr>
        <w:t xml:space="preserve"> including the VicEmergency app, </w:t>
      </w:r>
      <w:hyperlink r:id="rId13" w:history="1">
        <w:r w:rsidRPr="007B1216">
          <w:rPr>
            <w:rStyle w:val="Hyperlink"/>
            <w:sz w:val="20"/>
          </w:rPr>
          <w:t>https://www.emergency.vic.gov.au</w:t>
        </w:r>
      </w:hyperlink>
      <w:r>
        <w:rPr>
          <w:sz w:val="20"/>
        </w:rPr>
        <w:t>, emergency services and/or the Department of Educatio</w:t>
      </w:r>
      <w:r>
        <w:rPr>
          <w:sz w:val="20"/>
        </w:rPr>
        <w:t>n.</w:t>
      </w:r>
    </w:p>
    <w:p w14:paraId="501EC7DC" w14:textId="77777777" w:rsidR="00000000" w:rsidRDefault="00000000" w:rsidP="00D16612">
      <w:pPr>
        <w:spacing w:after="0"/>
        <w:rPr>
          <w:sz w:val="20"/>
        </w:rPr>
      </w:pPr>
    </w:p>
    <w:p w14:paraId="47E63184" w14:textId="77777777" w:rsidR="00000000" w:rsidRDefault="00000000" w:rsidP="00D16612">
      <w:pPr>
        <w:spacing w:after="0"/>
        <w:rPr>
          <w:sz w:val="20"/>
        </w:rPr>
      </w:pPr>
      <w:r>
        <w:rPr>
          <w:sz w:val="20"/>
        </w:rPr>
        <w:t>All principals and key school staff should download the VicEmergency app on their phone with a watch zone around their school to receive alerts and information regarding hazards and incidents in their vicinity.</w:t>
      </w:r>
    </w:p>
    <w:p w14:paraId="650672B0" w14:textId="77777777" w:rsidR="00000000" w:rsidRDefault="00000000" w:rsidP="00D16612">
      <w:pPr>
        <w:spacing w:after="0"/>
        <w:rPr>
          <w:sz w:val="20"/>
        </w:rPr>
      </w:pPr>
    </w:p>
    <w:p w14:paraId="436AACB1" w14:textId="77777777" w:rsidR="00000000" w:rsidRDefault="00000000" w:rsidP="00D16612">
      <w:pPr>
        <w:spacing w:after="0"/>
        <w:rPr>
          <w:sz w:val="20"/>
        </w:rPr>
      </w:pPr>
      <w:r>
        <w:rPr>
          <w:sz w:val="20"/>
        </w:rPr>
        <w:t>Should the principal or school be made aware of an emergency in the local area, the principal or nominated person will consult the following sources for information:</w:t>
      </w:r>
    </w:p>
    <w:p w14:paraId="6E6FEB93" w14:textId="77777777" w:rsidR="00000000" w:rsidRDefault="00000000" w:rsidP="00DC0DBB">
      <w:pPr>
        <w:pStyle w:val="ListParagraph"/>
        <w:numPr>
          <w:ilvl w:val="0"/>
          <w:numId w:val="18"/>
        </w:numPr>
        <w:spacing w:after="0"/>
        <w:rPr>
          <w:sz w:val="20"/>
        </w:rPr>
      </w:pPr>
      <w:r>
        <w:rPr>
          <w:sz w:val="20"/>
        </w:rPr>
        <w:t>Call ‘000’ for life-threatening or time critical emergencies.</w:t>
      </w:r>
    </w:p>
    <w:p w14:paraId="56AD481C" w14:textId="77777777" w:rsidR="00000000" w:rsidRDefault="00000000" w:rsidP="00DC0DBB">
      <w:pPr>
        <w:pStyle w:val="ListParagraph"/>
        <w:numPr>
          <w:ilvl w:val="0"/>
          <w:numId w:val="18"/>
        </w:numPr>
        <w:spacing w:after="0"/>
        <w:rPr>
          <w:sz w:val="20"/>
        </w:rPr>
      </w:pPr>
      <w:r>
        <w:rPr>
          <w:sz w:val="20"/>
        </w:rPr>
        <w:t>Contact the Incident Support and Operations Centre (ISOC) on 1800 126 126.</w:t>
      </w:r>
    </w:p>
    <w:p w14:paraId="50B42E9E" w14:textId="77777777" w:rsidR="00000000" w:rsidRDefault="00000000" w:rsidP="00DC0DBB">
      <w:pPr>
        <w:pStyle w:val="ListParagraph"/>
        <w:numPr>
          <w:ilvl w:val="0"/>
          <w:numId w:val="18"/>
        </w:numPr>
        <w:spacing w:after="0"/>
        <w:rPr>
          <w:sz w:val="20"/>
        </w:rPr>
      </w:pPr>
      <w:r>
        <w:rPr>
          <w:sz w:val="20"/>
        </w:rPr>
        <w:t>Seek support from your region/regional Manager, Operations and Emergency Management or  Emergency Management Support Officer if required.</w:t>
      </w:r>
    </w:p>
    <w:p w14:paraId="2B6D3213" w14:textId="77777777" w:rsidR="00000000" w:rsidRDefault="00000000" w:rsidP="00DC0DBB">
      <w:pPr>
        <w:pStyle w:val="ListParagraph"/>
        <w:numPr>
          <w:ilvl w:val="0"/>
          <w:numId w:val="18"/>
        </w:numPr>
        <w:spacing w:after="0"/>
        <w:rPr>
          <w:sz w:val="20"/>
        </w:rPr>
      </w:pPr>
      <w:r>
        <w:rPr>
          <w:sz w:val="20"/>
        </w:rPr>
        <w:t xml:space="preserve">Check the VicEmergency app or </w:t>
      </w:r>
      <w:hyperlink r:id="rId14" w:history="1">
        <w:r w:rsidRPr="00BA0717">
          <w:rPr>
            <w:rStyle w:val="Hyperlink"/>
            <w:sz w:val="20"/>
          </w:rPr>
          <w:t>www.emergency.vic.gov.au</w:t>
        </w:r>
      </w:hyperlink>
      <w:r>
        <w:rPr>
          <w:sz w:val="20"/>
        </w:rPr>
        <w:t xml:space="preserve"> for up to date information on warnings and incidents.</w:t>
      </w:r>
    </w:p>
    <w:p w14:paraId="1726D21B" w14:textId="77777777" w:rsidR="00000000" w:rsidRDefault="00000000" w:rsidP="00DC0DBB">
      <w:pPr>
        <w:pStyle w:val="ListParagraph"/>
        <w:numPr>
          <w:ilvl w:val="0"/>
          <w:numId w:val="18"/>
        </w:numPr>
        <w:spacing w:after="0"/>
        <w:rPr>
          <w:sz w:val="20"/>
        </w:rPr>
      </w:pPr>
      <w:r>
        <w:rPr>
          <w:sz w:val="20"/>
        </w:rPr>
        <w:t>Contact your Senior Education Improvement Leader.</w:t>
      </w:r>
    </w:p>
    <w:p w14:paraId="4757090F" w14:textId="77777777" w:rsidR="00000000" w:rsidRPr="00DC0DBB" w:rsidRDefault="00000000" w:rsidP="00DC0DBB">
      <w:pPr>
        <w:pStyle w:val="ListParagraph"/>
        <w:numPr>
          <w:ilvl w:val="0"/>
          <w:numId w:val="18"/>
        </w:numPr>
        <w:spacing w:after="0"/>
        <w:rPr>
          <w:sz w:val="20"/>
        </w:rPr>
      </w:pPr>
      <w:r>
        <w:rPr>
          <w:sz w:val="20"/>
        </w:rPr>
        <w:t>Check the Department of Education web site for incident updates.</w:t>
      </w:r>
    </w:p>
    <w:p w14:paraId="71036794" w14:textId="77777777" w:rsidR="00000000" w:rsidRDefault="00000000" w:rsidP="00F460FE">
      <w:pPr>
        <w:pStyle w:val="ESBodyText"/>
        <w:rPr>
          <w:shd w:val="clear" w:color="auto" w:fill="FFFFFF"/>
        </w:rPr>
      </w:pPr>
    </w:p>
    <w:p w14:paraId="2AA97E85" w14:textId="77777777" w:rsidR="00000000" w:rsidRPr="00F460FE" w:rsidRDefault="00000000" w:rsidP="00F460FE">
      <w:pPr>
        <w:pStyle w:val="ESBodyText"/>
        <w:sectPr w:rsidR="000232D3" w:rsidRPr="00F460FE" w:rsidSect="008D219A">
          <w:headerReference w:type="even" r:id="rId15"/>
          <w:headerReference w:type="default" r:id="rId16"/>
          <w:footerReference w:type="default" r:id="rId17"/>
          <w:headerReference w:type="first" r:id="rId18"/>
          <w:pgSz w:w="11906" w:h="16838" w:code="9"/>
          <w:pgMar w:top="2036" w:right="1240" w:bottom="1304" w:left="1304" w:header="624" w:footer="532" w:gutter="0"/>
          <w:cols w:space="397"/>
          <w:docGrid w:linePitch="360"/>
        </w:sectPr>
      </w:pPr>
    </w:p>
    <w:p w14:paraId="43678191" w14:textId="77777777" w:rsidR="00000000" w:rsidRPr="003850E8" w:rsidRDefault="00000000" w:rsidP="003850E8">
      <w:pPr>
        <w:pStyle w:val="ESHeading10"/>
      </w:pPr>
      <w:r>
        <w:lastRenderedPageBreak/>
        <w:t>Facility Profile</w:t>
      </w:r>
    </w:p>
    <w:tbl>
      <w:tblPr>
        <w:tblStyle w:val="TableGrid0"/>
        <w:tblW w:w="9016" w:type="dxa"/>
        <w:tblInd w:w="-5" w:type="dxa"/>
        <w:tblCellMar>
          <w:top w:w="115" w:type="dxa"/>
          <w:left w:w="115" w:type="dxa"/>
          <w:bottom w:w="115" w:type="dxa"/>
          <w:right w:w="115" w:type="dxa"/>
        </w:tblCellMar>
        <w:tblLook w:val="04A0" w:firstRow="1" w:lastRow="0" w:firstColumn="1" w:lastColumn="0" w:noHBand="0" w:noVBand="1"/>
      </w:tblPr>
      <w:tblGrid>
        <w:gridCol w:w="3065"/>
        <w:gridCol w:w="5951"/>
      </w:tblGrid>
      <w:tr w:rsidR="00B435AA" w14:paraId="6F25A064" w14:textId="77777777" w:rsidTr="003E6FBE">
        <w:trPr>
          <w:trHeight w:val="291"/>
        </w:trPr>
        <w:tc>
          <w:tcPr>
            <w:tcW w:w="3065" w:type="dxa"/>
            <w:shd w:val="clear" w:color="auto" w:fill="D9D9D9" w:themeFill="background1" w:themeFillShade="D9"/>
            <w:vAlign w:val="center"/>
          </w:tcPr>
          <w:p w14:paraId="74E27BED" w14:textId="77777777" w:rsidR="00000000" w:rsidRPr="00B6639B" w:rsidRDefault="00000000" w:rsidP="00F17FA8">
            <w:pPr>
              <w:pStyle w:val="Heading30"/>
              <w:spacing w:before="0"/>
              <w:rPr>
                <w:b w:val="0"/>
                <w:bCs/>
                <w:szCs w:val="36"/>
              </w:rPr>
            </w:pPr>
            <w:r w:rsidRPr="00B6639B">
              <w:rPr>
                <w:bCs/>
                <w:szCs w:val="36"/>
              </w:rPr>
              <w:t>School Name/Campus Name</w:t>
            </w:r>
          </w:p>
        </w:tc>
        <w:tc>
          <w:tcPr>
            <w:tcW w:w="5951" w:type="dxa"/>
          </w:tcPr>
          <w:p w14:paraId="2FB934A6" w14:textId="77777777" w:rsidR="00000000" w:rsidRPr="00BB22C9" w:rsidRDefault="00000000" w:rsidP="00F17FA8">
            <w:pPr>
              <w:pStyle w:val="Heading30"/>
              <w:spacing w:before="0" w:after="0"/>
              <w:rPr>
                <w:b w:val="0"/>
                <w:bCs/>
                <w:szCs w:val="36"/>
              </w:rPr>
            </w:pPr>
            <w:r>
              <w:t>Hampden P-12 School</w:t>
            </w:r>
          </w:p>
        </w:tc>
      </w:tr>
      <w:tr w:rsidR="00B435AA" w14:paraId="5CE6A068" w14:textId="77777777" w:rsidTr="003E6FBE">
        <w:trPr>
          <w:trHeight w:val="90"/>
        </w:trPr>
        <w:tc>
          <w:tcPr>
            <w:tcW w:w="3065" w:type="dxa"/>
            <w:shd w:val="clear" w:color="auto" w:fill="D9D9D9" w:themeFill="background1" w:themeFillShade="D9"/>
            <w:vAlign w:val="center"/>
          </w:tcPr>
          <w:p w14:paraId="1186FF3D" w14:textId="77777777" w:rsidR="00000000" w:rsidRPr="00B6639B" w:rsidRDefault="00000000" w:rsidP="00F17FA8">
            <w:pPr>
              <w:pStyle w:val="Heading30"/>
              <w:spacing w:before="0"/>
              <w:rPr>
                <w:b w:val="0"/>
                <w:bCs/>
                <w:szCs w:val="36"/>
              </w:rPr>
            </w:pPr>
            <w:r w:rsidRPr="00B6639B">
              <w:rPr>
                <w:bCs/>
                <w:szCs w:val="36"/>
              </w:rPr>
              <w:t>Address</w:t>
            </w:r>
          </w:p>
        </w:tc>
        <w:tc>
          <w:tcPr>
            <w:tcW w:w="5951" w:type="dxa"/>
          </w:tcPr>
          <w:p w14:paraId="02FA71A6" w14:textId="77777777" w:rsidR="00000000" w:rsidRPr="00FB5F1A" w:rsidRDefault="00000000" w:rsidP="00F17FA8">
            <w:pPr>
              <w:pStyle w:val="Normal0"/>
              <w:spacing w:after="0"/>
            </w:pPr>
            <w:r>
              <w:rPr>
                <w:sz w:val="20"/>
              </w:rPr>
              <w:t>68 Dow Street, Terang, VIC, 3264</w:t>
            </w:r>
          </w:p>
        </w:tc>
      </w:tr>
      <w:tr w:rsidR="00B435AA" w14:paraId="2C1786CB" w14:textId="77777777" w:rsidTr="003E6FBE">
        <w:trPr>
          <w:trHeight w:val="90"/>
        </w:trPr>
        <w:tc>
          <w:tcPr>
            <w:tcW w:w="3065" w:type="dxa"/>
            <w:shd w:val="clear" w:color="auto" w:fill="D9D9D9" w:themeFill="background1" w:themeFillShade="D9"/>
            <w:vAlign w:val="center"/>
          </w:tcPr>
          <w:p w14:paraId="16A48AFB" w14:textId="77777777" w:rsidR="00000000" w:rsidRPr="00B6639B" w:rsidRDefault="00000000" w:rsidP="00F17FA8">
            <w:pPr>
              <w:pStyle w:val="Heading30"/>
              <w:spacing w:before="0"/>
              <w:rPr>
                <w:b w:val="0"/>
                <w:bCs/>
                <w:szCs w:val="36"/>
              </w:rPr>
            </w:pPr>
            <w:r w:rsidRPr="00B6639B">
              <w:rPr>
                <w:bCs/>
                <w:szCs w:val="36"/>
              </w:rPr>
              <w:t>Phone</w:t>
            </w:r>
          </w:p>
        </w:tc>
        <w:tc>
          <w:tcPr>
            <w:tcW w:w="5951" w:type="dxa"/>
          </w:tcPr>
          <w:p w14:paraId="41747774" w14:textId="77777777" w:rsidR="00000000" w:rsidRPr="00FB5F1A" w:rsidRDefault="00000000" w:rsidP="00F17FA8">
            <w:pPr>
              <w:pStyle w:val="Normal0"/>
              <w:spacing w:after="0"/>
            </w:pPr>
            <w:r>
              <w:rPr>
                <w:sz w:val="20"/>
              </w:rPr>
              <w:t>03 5592 2532</w:t>
            </w:r>
          </w:p>
        </w:tc>
      </w:tr>
      <w:tr w:rsidR="00B435AA" w14:paraId="145DC14A" w14:textId="77777777" w:rsidTr="003E6FBE">
        <w:trPr>
          <w:trHeight w:val="90"/>
        </w:trPr>
        <w:tc>
          <w:tcPr>
            <w:tcW w:w="3065" w:type="dxa"/>
            <w:shd w:val="clear" w:color="auto" w:fill="D9D9D9" w:themeFill="background1" w:themeFillShade="D9"/>
            <w:vAlign w:val="center"/>
          </w:tcPr>
          <w:p w14:paraId="1D9AD192" w14:textId="77777777" w:rsidR="00000000" w:rsidRPr="00B6639B" w:rsidRDefault="00000000" w:rsidP="00F17FA8">
            <w:pPr>
              <w:pStyle w:val="Heading30"/>
              <w:spacing w:before="0"/>
              <w:rPr>
                <w:b w:val="0"/>
                <w:bCs/>
                <w:szCs w:val="36"/>
              </w:rPr>
            </w:pPr>
            <w:r w:rsidRPr="00B6639B">
              <w:rPr>
                <w:bCs/>
                <w:szCs w:val="36"/>
              </w:rPr>
              <w:t>Email</w:t>
            </w:r>
          </w:p>
        </w:tc>
        <w:tc>
          <w:tcPr>
            <w:tcW w:w="5951" w:type="dxa"/>
          </w:tcPr>
          <w:p w14:paraId="57668DE0" w14:textId="77777777" w:rsidR="00000000" w:rsidRPr="00FB5F1A" w:rsidRDefault="00000000" w:rsidP="00F17FA8">
            <w:pPr>
              <w:pStyle w:val="Normal0"/>
              <w:spacing w:after="0"/>
            </w:pPr>
            <w:r>
              <w:rPr>
                <w:sz w:val="20"/>
              </w:rPr>
              <w:t>hampden.p12.terang@education.vic.gov.au</w:t>
            </w:r>
          </w:p>
        </w:tc>
      </w:tr>
      <w:tr w:rsidR="00B435AA" w14:paraId="514AF76C" w14:textId="77777777" w:rsidTr="003E6FBE">
        <w:trPr>
          <w:trHeight w:val="90"/>
        </w:trPr>
        <w:tc>
          <w:tcPr>
            <w:tcW w:w="3065" w:type="dxa"/>
            <w:shd w:val="clear" w:color="auto" w:fill="D9D9D9" w:themeFill="background1" w:themeFillShade="D9"/>
            <w:vAlign w:val="center"/>
          </w:tcPr>
          <w:p w14:paraId="6BCCF179" w14:textId="77777777" w:rsidR="00000000" w:rsidRPr="00B6639B" w:rsidRDefault="00000000" w:rsidP="00F17FA8">
            <w:pPr>
              <w:pStyle w:val="Heading30"/>
              <w:spacing w:before="0"/>
              <w:rPr>
                <w:bCs/>
                <w:szCs w:val="36"/>
              </w:rPr>
            </w:pPr>
            <w:r>
              <w:rPr>
                <w:bCs/>
                <w:szCs w:val="36"/>
              </w:rPr>
              <w:t>Fax</w:t>
            </w:r>
          </w:p>
        </w:tc>
        <w:tc>
          <w:tcPr>
            <w:tcW w:w="5951" w:type="dxa"/>
          </w:tcPr>
          <w:p w14:paraId="305894A3" w14:textId="77777777" w:rsidR="00000000" w:rsidRPr="00FB5F1A" w:rsidRDefault="00000000" w:rsidP="00F17FA8">
            <w:pPr>
              <w:pStyle w:val="Normal0"/>
              <w:spacing w:after="0"/>
            </w:pPr>
            <w:r>
              <w:rPr>
                <w:sz w:val="20"/>
              </w:rPr>
              <w:t>03 5595 2351</w:t>
            </w:r>
          </w:p>
        </w:tc>
      </w:tr>
      <w:tr w:rsidR="00B435AA" w14:paraId="71B74DBF" w14:textId="77777777" w:rsidTr="003E6FBE">
        <w:trPr>
          <w:trHeight w:val="90"/>
        </w:trPr>
        <w:tc>
          <w:tcPr>
            <w:tcW w:w="3065" w:type="dxa"/>
            <w:shd w:val="clear" w:color="auto" w:fill="D9D9D9" w:themeFill="background1" w:themeFillShade="D9"/>
            <w:vAlign w:val="center"/>
          </w:tcPr>
          <w:p w14:paraId="4402CBA4" w14:textId="77777777" w:rsidR="00000000" w:rsidRPr="00B6639B" w:rsidRDefault="00000000" w:rsidP="00F17FA8">
            <w:pPr>
              <w:pStyle w:val="Heading30"/>
              <w:spacing w:before="0"/>
              <w:rPr>
                <w:bCs/>
                <w:szCs w:val="36"/>
              </w:rPr>
            </w:pPr>
            <w:r>
              <w:rPr>
                <w:bCs/>
                <w:szCs w:val="36"/>
              </w:rPr>
              <w:t>DE Region</w:t>
            </w:r>
          </w:p>
        </w:tc>
        <w:tc>
          <w:tcPr>
            <w:tcW w:w="5951" w:type="dxa"/>
          </w:tcPr>
          <w:p w14:paraId="3A4B3183" w14:textId="77777777" w:rsidR="00000000" w:rsidRPr="00FB5F1A" w:rsidRDefault="00000000" w:rsidP="00F17FA8">
            <w:pPr>
              <w:pStyle w:val="Normal0"/>
              <w:spacing w:after="0"/>
            </w:pPr>
            <w:r>
              <w:rPr>
                <w:sz w:val="20"/>
              </w:rPr>
              <w:t>SOUTH-WESTERN VICTORIA</w:t>
            </w:r>
          </w:p>
        </w:tc>
      </w:tr>
      <w:tr w:rsidR="00B435AA" w14:paraId="042EB405" w14:textId="77777777" w:rsidTr="003E6FBE">
        <w:trPr>
          <w:trHeight w:val="90"/>
        </w:trPr>
        <w:tc>
          <w:tcPr>
            <w:tcW w:w="3065" w:type="dxa"/>
            <w:shd w:val="clear" w:color="auto" w:fill="D9D9D9" w:themeFill="background1" w:themeFillShade="D9"/>
            <w:vAlign w:val="center"/>
          </w:tcPr>
          <w:p w14:paraId="202E8C74" w14:textId="77777777" w:rsidR="00000000" w:rsidRPr="00B6639B" w:rsidRDefault="00000000" w:rsidP="00F17FA8">
            <w:pPr>
              <w:pStyle w:val="Heading30"/>
              <w:spacing w:before="0"/>
              <w:rPr>
                <w:bCs/>
                <w:szCs w:val="36"/>
              </w:rPr>
            </w:pPr>
            <w:r>
              <w:rPr>
                <w:bCs/>
                <w:szCs w:val="36"/>
              </w:rPr>
              <w:t>DE Area</w:t>
            </w:r>
          </w:p>
        </w:tc>
        <w:tc>
          <w:tcPr>
            <w:tcW w:w="5951" w:type="dxa"/>
          </w:tcPr>
          <w:p w14:paraId="34CEFF8E" w14:textId="77777777" w:rsidR="00000000" w:rsidRPr="00FB5F1A" w:rsidRDefault="00000000" w:rsidP="00F17FA8">
            <w:pPr>
              <w:pStyle w:val="Normal0"/>
              <w:spacing w:after="0"/>
            </w:pPr>
            <w:r>
              <w:rPr>
                <w:sz w:val="20"/>
              </w:rPr>
              <w:t>Wimmera South West</w:t>
            </w:r>
          </w:p>
        </w:tc>
      </w:tr>
      <w:tr w:rsidR="00B435AA" w14:paraId="241A9D53" w14:textId="77777777" w:rsidTr="003E6FBE">
        <w:trPr>
          <w:trHeight w:val="90"/>
        </w:trPr>
        <w:tc>
          <w:tcPr>
            <w:tcW w:w="3065" w:type="dxa"/>
            <w:shd w:val="clear" w:color="auto" w:fill="D9D9D9" w:themeFill="background1" w:themeFillShade="D9"/>
            <w:vAlign w:val="center"/>
          </w:tcPr>
          <w:p w14:paraId="0EBCD798" w14:textId="77777777" w:rsidR="00000000" w:rsidRDefault="00000000" w:rsidP="00F17FA8">
            <w:pPr>
              <w:pStyle w:val="Heading30"/>
              <w:spacing w:before="0"/>
              <w:rPr>
                <w:bCs/>
                <w:szCs w:val="36"/>
              </w:rPr>
            </w:pPr>
            <w:r>
              <w:rPr>
                <w:bCs/>
                <w:szCs w:val="36"/>
              </w:rPr>
              <w:t>LGA</w:t>
            </w:r>
          </w:p>
        </w:tc>
        <w:tc>
          <w:tcPr>
            <w:tcW w:w="5951" w:type="dxa"/>
          </w:tcPr>
          <w:p w14:paraId="7DA7A966" w14:textId="77777777" w:rsidR="00000000" w:rsidRPr="00FB5F1A" w:rsidRDefault="00000000" w:rsidP="00F17FA8">
            <w:pPr>
              <w:pStyle w:val="Normal0"/>
              <w:spacing w:after="0"/>
            </w:pPr>
            <w:r>
              <w:rPr>
                <w:sz w:val="20"/>
              </w:rPr>
              <w:t>Corangamite (S)</w:t>
            </w:r>
          </w:p>
        </w:tc>
      </w:tr>
      <w:tr w:rsidR="00B435AA" w14:paraId="2023CEF5" w14:textId="77777777" w:rsidTr="003E6FBE">
        <w:trPr>
          <w:trHeight w:val="90"/>
        </w:trPr>
        <w:tc>
          <w:tcPr>
            <w:tcW w:w="3065" w:type="dxa"/>
            <w:shd w:val="clear" w:color="auto" w:fill="D9D9D9" w:themeFill="background1" w:themeFillShade="D9"/>
            <w:vAlign w:val="center"/>
          </w:tcPr>
          <w:p w14:paraId="2C1248F4" w14:textId="77777777" w:rsidR="00000000" w:rsidRDefault="00000000" w:rsidP="00F17FA8">
            <w:pPr>
              <w:pStyle w:val="Heading30"/>
              <w:spacing w:before="0"/>
              <w:rPr>
                <w:bCs/>
                <w:szCs w:val="36"/>
              </w:rPr>
            </w:pPr>
            <w:r>
              <w:rPr>
                <w:bCs/>
                <w:szCs w:val="36"/>
              </w:rPr>
              <w:t>BOM/Fire District</w:t>
            </w:r>
          </w:p>
        </w:tc>
        <w:tc>
          <w:tcPr>
            <w:tcW w:w="5951" w:type="dxa"/>
          </w:tcPr>
          <w:p w14:paraId="54857D46" w14:textId="77777777" w:rsidR="00000000" w:rsidRPr="00FB5F1A" w:rsidRDefault="00000000" w:rsidP="00F17FA8">
            <w:pPr>
              <w:pStyle w:val="Normal0"/>
              <w:spacing w:after="0"/>
            </w:pPr>
            <w:r>
              <w:rPr>
                <w:sz w:val="20"/>
              </w:rPr>
              <w:t>South West</w:t>
            </w:r>
          </w:p>
        </w:tc>
      </w:tr>
      <w:tr w:rsidR="00B435AA" w14:paraId="20624CB1" w14:textId="77777777" w:rsidTr="003E6FBE">
        <w:trPr>
          <w:trHeight w:val="90"/>
        </w:trPr>
        <w:tc>
          <w:tcPr>
            <w:tcW w:w="3065" w:type="dxa"/>
            <w:shd w:val="clear" w:color="auto" w:fill="D9D9D9" w:themeFill="background1" w:themeFillShade="D9"/>
            <w:vAlign w:val="center"/>
          </w:tcPr>
          <w:p w14:paraId="18C74F65" w14:textId="77777777" w:rsidR="00000000" w:rsidRDefault="00000000" w:rsidP="00F17FA8">
            <w:pPr>
              <w:pStyle w:val="Heading30"/>
              <w:spacing w:before="0"/>
              <w:rPr>
                <w:bCs/>
                <w:szCs w:val="36"/>
              </w:rPr>
            </w:pPr>
            <w:r>
              <w:rPr>
                <w:bCs/>
                <w:szCs w:val="36"/>
              </w:rPr>
              <w:t>Is your school on Bushfire At</w:t>
            </w:r>
            <w:r>
              <w:rPr>
                <w:bCs/>
                <w:szCs w:val="36"/>
              </w:rPr>
              <w:t>- Risk Register?</w:t>
            </w:r>
          </w:p>
        </w:tc>
        <w:tc>
          <w:tcPr>
            <w:tcW w:w="5951" w:type="dxa"/>
          </w:tcPr>
          <w:p w14:paraId="313D869F" w14:textId="77777777" w:rsidR="00000000" w:rsidRPr="00FB5F1A" w:rsidRDefault="00000000" w:rsidP="00F17FA8">
            <w:pPr>
              <w:pStyle w:val="Normal0"/>
              <w:spacing w:after="0"/>
            </w:pPr>
            <w:r>
              <w:rPr>
                <w:sz w:val="20"/>
              </w:rPr>
              <w:t>No</w:t>
            </w:r>
          </w:p>
        </w:tc>
      </w:tr>
      <w:tr w:rsidR="00B435AA" w14:paraId="7744FD67" w14:textId="77777777" w:rsidTr="003E6FBE">
        <w:trPr>
          <w:trHeight w:val="90"/>
        </w:trPr>
        <w:tc>
          <w:tcPr>
            <w:tcW w:w="3065" w:type="dxa"/>
            <w:shd w:val="clear" w:color="auto" w:fill="D9D9D9" w:themeFill="background1" w:themeFillShade="D9"/>
            <w:vAlign w:val="center"/>
          </w:tcPr>
          <w:p w14:paraId="7624EE5A" w14:textId="77777777" w:rsidR="00000000" w:rsidRPr="00312AA4" w:rsidRDefault="00000000" w:rsidP="00F17FA8">
            <w:pPr>
              <w:pStyle w:val="Heading30"/>
              <w:spacing w:before="0"/>
              <w:rPr>
                <w:bCs/>
                <w:szCs w:val="36"/>
              </w:rPr>
            </w:pPr>
            <w:r>
              <w:rPr>
                <w:bCs/>
                <w:szCs w:val="36"/>
              </w:rPr>
              <w:t>Is your school on the Category 4 list?</w:t>
            </w:r>
          </w:p>
        </w:tc>
        <w:tc>
          <w:tcPr>
            <w:tcW w:w="5951" w:type="dxa"/>
          </w:tcPr>
          <w:p w14:paraId="01D8DA8D" w14:textId="77777777" w:rsidR="00000000" w:rsidRPr="00FB5F1A" w:rsidRDefault="00000000" w:rsidP="00F17FA8">
            <w:pPr>
              <w:pStyle w:val="Normal0"/>
              <w:spacing w:after="0"/>
            </w:pPr>
            <w:r>
              <w:rPr>
                <w:sz w:val="20"/>
              </w:rPr>
              <w:t>Yes</w:t>
            </w:r>
          </w:p>
        </w:tc>
      </w:tr>
      <w:tr w:rsidR="00B435AA" w14:paraId="6BC9B41E" w14:textId="77777777" w:rsidTr="00B63BD3">
        <w:trPr>
          <w:trHeight w:val="90"/>
        </w:trPr>
        <w:tc>
          <w:tcPr>
            <w:tcW w:w="3065" w:type="dxa"/>
            <w:vAlign w:val="center"/>
          </w:tcPr>
          <w:p w14:paraId="2CBA62BD" w14:textId="77777777" w:rsidR="00000000" w:rsidRPr="00B6639B" w:rsidRDefault="00000000" w:rsidP="00F17FA8">
            <w:pPr>
              <w:pStyle w:val="Heading30"/>
              <w:spacing w:before="0"/>
              <w:rPr>
                <w:b w:val="0"/>
                <w:bCs/>
                <w:szCs w:val="36"/>
              </w:rPr>
            </w:pPr>
            <w:r w:rsidRPr="00B6639B">
              <w:rPr>
                <w:bCs/>
                <w:szCs w:val="36"/>
              </w:rPr>
              <w:t>Operating Hours</w:t>
            </w:r>
          </w:p>
        </w:tc>
        <w:tc>
          <w:tcPr>
            <w:tcW w:w="5951" w:type="dxa"/>
          </w:tcPr>
          <w:p w14:paraId="056AC30E" w14:textId="77777777" w:rsidR="00000000" w:rsidRPr="00FB5F1A" w:rsidRDefault="00000000" w:rsidP="00F17FA8">
            <w:pPr>
              <w:pStyle w:val="Normal0"/>
              <w:spacing w:after="0"/>
            </w:pPr>
            <w:r>
              <w:rPr>
                <w:sz w:val="20"/>
              </w:rPr>
              <w:t>8.30 - 4.00</w:t>
            </w:r>
          </w:p>
        </w:tc>
      </w:tr>
      <w:tr w:rsidR="00B435AA" w14:paraId="617A0A18" w14:textId="77777777" w:rsidTr="00B63BD3">
        <w:trPr>
          <w:trHeight w:val="90"/>
        </w:trPr>
        <w:tc>
          <w:tcPr>
            <w:tcW w:w="3065" w:type="dxa"/>
            <w:vAlign w:val="center"/>
          </w:tcPr>
          <w:p w14:paraId="340FE068" w14:textId="77777777" w:rsidR="00000000" w:rsidRPr="00B6639B" w:rsidRDefault="00000000" w:rsidP="00F17FA8">
            <w:pPr>
              <w:pStyle w:val="Heading30"/>
              <w:spacing w:before="0"/>
              <w:rPr>
                <w:b w:val="0"/>
                <w:bCs/>
                <w:szCs w:val="36"/>
              </w:rPr>
            </w:pPr>
            <w:r w:rsidRPr="00B6639B">
              <w:rPr>
                <w:bCs/>
                <w:szCs w:val="36"/>
              </w:rPr>
              <w:t>Number of Students</w:t>
            </w:r>
          </w:p>
        </w:tc>
        <w:tc>
          <w:tcPr>
            <w:tcW w:w="5951" w:type="dxa"/>
          </w:tcPr>
          <w:p w14:paraId="6020B2D9" w14:textId="77777777" w:rsidR="00000000" w:rsidRPr="00FB5F1A" w:rsidRDefault="00000000" w:rsidP="00F17FA8">
            <w:pPr>
              <w:pStyle w:val="Normal0"/>
              <w:spacing w:after="0"/>
            </w:pPr>
            <w:r>
              <w:rPr>
                <w:sz w:val="20"/>
              </w:rPr>
              <w:t>20</w:t>
            </w:r>
          </w:p>
        </w:tc>
      </w:tr>
      <w:tr w:rsidR="00B435AA" w14:paraId="08C3BAD1" w14:textId="77777777" w:rsidTr="00B63BD3">
        <w:trPr>
          <w:trHeight w:val="90"/>
        </w:trPr>
        <w:tc>
          <w:tcPr>
            <w:tcW w:w="3065" w:type="dxa"/>
            <w:vAlign w:val="center"/>
          </w:tcPr>
          <w:p w14:paraId="21E21DB4" w14:textId="77777777" w:rsidR="00000000" w:rsidRPr="00B6639B" w:rsidRDefault="00000000" w:rsidP="00F17FA8">
            <w:pPr>
              <w:pStyle w:val="Heading30"/>
              <w:spacing w:before="0"/>
              <w:rPr>
                <w:b w:val="0"/>
                <w:bCs/>
                <w:szCs w:val="36"/>
              </w:rPr>
            </w:pPr>
            <w:r w:rsidRPr="00B6639B">
              <w:rPr>
                <w:bCs/>
                <w:szCs w:val="36"/>
              </w:rPr>
              <w:t>Number of Staff</w:t>
            </w:r>
          </w:p>
        </w:tc>
        <w:tc>
          <w:tcPr>
            <w:tcW w:w="5951" w:type="dxa"/>
          </w:tcPr>
          <w:p w14:paraId="7A9A33D7" w14:textId="77777777" w:rsidR="00000000" w:rsidRPr="00FB5F1A" w:rsidRDefault="00000000" w:rsidP="00F17FA8">
            <w:pPr>
              <w:pStyle w:val="Normal0"/>
              <w:spacing w:after="0"/>
            </w:pPr>
            <w:r>
              <w:rPr>
                <w:sz w:val="20"/>
              </w:rPr>
              <w:t>10</w:t>
            </w:r>
          </w:p>
        </w:tc>
      </w:tr>
      <w:tr w:rsidR="00B435AA" w14:paraId="79F64DDD" w14:textId="77777777" w:rsidTr="00B63BD3">
        <w:trPr>
          <w:trHeight w:val="90"/>
        </w:trPr>
        <w:tc>
          <w:tcPr>
            <w:tcW w:w="3065" w:type="dxa"/>
            <w:vAlign w:val="center"/>
          </w:tcPr>
          <w:p w14:paraId="57E29334" w14:textId="77777777" w:rsidR="00000000" w:rsidRPr="00B6639B" w:rsidRDefault="00000000" w:rsidP="00F17FA8">
            <w:pPr>
              <w:pStyle w:val="Heading30"/>
              <w:spacing w:before="0"/>
              <w:rPr>
                <w:b w:val="0"/>
                <w:bCs/>
                <w:szCs w:val="36"/>
              </w:rPr>
            </w:pPr>
            <w:r w:rsidRPr="00B6639B">
              <w:rPr>
                <w:bCs/>
                <w:szCs w:val="36"/>
              </w:rPr>
              <w:t>Number of Buildings</w:t>
            </w:r>
          </w:p>
        </w:tc>
        <w:tc>
          <w:tcPr>
            <w:tcW w:w="5951" w:type="dxa"/>
          </w:tcPr>
          <w:p w14:paraId="2A362355" w14:textId="77777777" w:rsidR="00000000" w:rsidRPr="00FB5F1A" w:rsidRDefault="00000000" w:rsidP="00F17FA8">
            <w:pPr>
              <w:pStyle w:val="Normal0"/>
              <w:spacing w:after="0"/>
            </w:pPr>
            <w:r>
              <w:rPr>
                <w:sz w:val="20"/>
              </w:rPr>
              <w:t>1</w:t>
            </w:r>
          </w:p>
        </w:tc>
      </w:tr>
      <w:tr w:rsidR="00B435AA" w14:paraId="59F520AC" w14:textId="77777777" w:rsidTr="007C4056">
        <w:trPr>
          <w:trHeight w:val="90"/>
        </w:trPr>
        <w:tc>
          <w:tcPr>
            <w:tcW w:w="3065" w:type="dxa"/>
            <w:vAlign w:val="center"/>
          </w:tcPr>
          <w:p w14:paraId="79161D41" w14:textId="77777777" w:rsidR="00000000" w:rsidRPr="00B6639B" w:rsidRDefault="00000000" w:rsidP="00F17FA8">
            <w:pPr>
              <w:pStyle w:val="Heading30"/>
              <w:spacing w:before="0"/>
              <w:rPr>
                <w:b w:val="0"/>
                <w:bCs/>
                <w:szCs w:val="36"/>
              </w:rPr>
            </w:pPr>
            <w:r w:rsidRPr="00B6639B">
              <w:rPr>
                <w:bCs/>
                <w:szCs w:val="36"/>
              </w:rPr>
              <w:t>Is the School a designated Neighborhood Safer Place?</w:t>
            </w:r>
          </w:p>
        </w:tc>
        <w:tc>
          <w:tcPr>
            <w:tcW w:w="5951" w:type="dxa"/>
          </w:tcPr>
          <w:p w14:paraId="606D3E1F" w14:textId="77777777" w:rsidR="00000000" w:rsidRPr="00FB5F1A" w:rsidRDefault="00000000" w:rsidP="00F17FA8">
            <w:pPr>
              <w:pStyle w:val="Normal0"/>
              <w:spacing w:after="0"/>
            </w:pPr>
            <w:r>
              <w:rPr>
                <w:sz w:val="20"/>
              </w:rPr>
              <w:t>No</w:t>
            </w:r>
          </w:p>
        </w:tc>
      </w:tr>
      <w:tr w:rsidR="00B435AA" w14:paraId="2E13EFBA" w14:textId="77777777" w:rsidTr="007C4056">
        <w:trPr>
          <w:trHeight w:val="90"/>
        </w:trPr>
        <w:tc>
          <w:tcPr>
            <w:tcW w:w="3065" w:type="dxa"/>
            <w:vAlign w:val="center"/>
          </w:tcPr>
          <w:p w14:paraId="2BF35887" w14:textId="77777777" w:rsidR="00000000" w:rsidRPr="00B6639B" w:rsidRDefault="00000000" w:rsidP="00F17FA8">
            <w:pPr>
              <w:pStyle w:val="Heading30"/>
              <w:spacing w:before="0"/>
              <w:rPr>
                <w:b w:val="0"/>
                <w:bCs/>
                <w:szCs w:val="36"/>
              </w:rPr>
            </w:pPr>
            <w:r w:rsidRPr="00B6639B">
              <w:rPr>
                <w:bCs/>
                <w:szCs w:val="36"/>
              </w:rPr>
              <w:t>Shelter-In-Place Location</w:t>
            </w:r>
          </w:p>
        </w:tc>
        <w:tc>
          <w:tcPr>
            <w:tcW w:w="5951" w:type="dxa"/>
          </w:tcPr>
          <w:p w14:paraId="3197F80E" w14:textId="77777777" w:rsidR="00000000" w:rsidRPr="00FB5F1A" w:rsidRDefault="00000000" w:rsidP="00F17FA8">
            <w:pPr>
              <w:pStyle w:val="Normal0"/>
              <w:spacing w:after="0"/>
            </w:pPr>
            <w:r>
              <w:rPr>
                <w:sz w:val="20"/>
              </w:rPr>
              <w:t>Terang Recreation Reserve 22 Strong Street Terang</w:t>
            </w:r>
          </w:p>
        </w:tc>
      </w:tr>
      <w:tr w:rsidR="00B435AA" w14:paraId="553BE0A0" w14:textId="77777777" w:rsidTr="007C4056">
        <w:trPr>
          <w:trHeight w:val="90"/>
        </w:trPr>
        <w:tc>
          <w:tcPr>
            <w:tcW w:w="3065" w:type="dxa"/>
            <w:vAlign w:val="center"/>
          </w:tcPr>
          <w:p w14:paraId="4DE086B7" w14:textId="77777777" w:rsidR="00000000" w:rsidRPr="00B6639B" w:rsidRDefault="00000000" w:rsidP="00F17FA8">
            <w:pPr>
              <w:pStyle w:val="Heading30"/>
              <w:spacing w:before="0"/>
              <w:rPr>
                <w:bCs/>
                <w:szCs w:val="36"/>
              </w:rPr>
            </w:pPr>
            <w:r>
              <w:rPr>
                <w:bCs/>
                <w:szCs w:val="36"/>
              </w:rPr>
              <w:t>Shelter-In-Place Latitude</w:t>
            </w:r>
          </w:p>
        </w:tc>
        <w:tc>
          <w:tcPr>
            <w:tcW w:w="5951" w:type="dxa"/>
          </w:tcPr>
          <w:p w14:paraId="399CF3A5" w14:textId="77777777" w:rsidR="00000000" w:rsidRPr="00FB5F1A" w:rsidRDefault="00000000" w:rsidP="00F17FA8">
            <w:pPr>
              <w:pStyle w:val="Normal0"/>
              <w:spacing w:after="0"/>
            </w:pPr>
            <w:r>
              <w:rPr>
                <w:sz w:val="20"/>
              </w:rPr>
              <w:t>-38.244349</w:t>
            </w:r>
          </w:p>
        </w:tc>
      </w:tr>
      <w:tr w:rsidR="00B435AA" w14:paraId="775D3165" w14:textId="77777777" w:rsidTr="007C4056">
        <w:trPr>
          <w:trHeight w:val="90"/>
        </w:trPr>
        <w:tc>
          <w:tcPr>
            <w:tcW w:w="3065" w:type="dxa"/>
            <w:vAlign w:val="center"/>
          </w:tcPr>
          <w:p w14:paraId="7525323D" w14:textId="77777777" w:rsidR="00000000" w:rsidRDefault="00000000" w:rsidP="00F17FA8">
            <w:pPr>
              <w:pStyle w:val="Heading30"/>
              <w:spacing w:before="0"/>
              <w:rPr>
                <w:bCs/>
                <w:szCs w:val="36"/>
              </w:rPr>
            </w:pPr>
            <w:r>
              <w:rPr>
                <w:bCs/>
                <w:szCs w:val="36"/>
              </w:rPr>
              <w:t>Shelter-In-Place Longitude</w:t>
            </w:r>
          </w:p>
        </w:tc>
        <w:tc>
          <w:tcPr>
            <w:tcW w:w="5951" w:type="dxa"/>
          </w:tcPr>
          <w:p w14:paraId="2F053F61" w14:textId="77777777" w:rsidR="00000000" w:rsidRPr="00FB5F1A" w:rsidRDefault="00000000" w:rsidP="00F17FA8">
            <w:pPr>
              <w:pStyle w:val="Normal0"/>
              <w:spacing w:after="0"/>
            </w:pPr>
            <w:r>
              <w:rPr>
                <w:sz w:val="20"/>
              </w:rPr>
              <w:t>142.921618</w:t>
            </w:r>
          </w:p>
        </w:tc>
      </w:tr>
      <w:tr w:rsidR="00B435AA" w14:paraId="2DFA81C5" w14:textId="77777777" w:rsidTr="007C4056">
        <w:trPr>
          <w:trHeight w:val="90"/>
        </w:trPr>
        <w:tc>
          <w:tcPr>
            <w:tcW w:w="3065" w:type="dxa"/>
            <w:vAlign w:val="center"/>
          </w:tcPr>
          <w:p w14:paraId="4D3CE2A2" w14:textId="77777777" w:rsidR="00000000" w:rsidRDefault="00000000" w:rsidP="00F17FA8">
            <w:pPr>
              <w:pStyle w:val="Heading30"/>
              <w:spacing w:before="0"/>
              <w:rPr>
                <w:bCs/>
                <w:szCs w:val="36"/>
              </w:rPr>
            </w:pPr>
            <w:r>
              <w:rPr>
                <w:bCs/>
                <w:szCs w:val="36"/>
              </w:rPr>
              <w:lastRenderedPageBreak/>
              <w:t xml:space="preserve">Shelter-In-Place </w:t>
            </w:r>
            <w:r>
              <w:rPr>
                <w:bCs/>
                <w:szCs w:val="36"/>
              </w:rPr>
              <w:t>Building Name</w:t>
            </w:r>
          </w:p>
        </w:tc>
        <w:tc>
          <w:tcPr>
            <w:tcW w:w="5951" w:type="dxa"/>
          </w:tcPr>
          <w:p w14:paraId="33CF2CE8" w14:textId="77777777" w:rsidR="00000000" w:rsidRPr="00FB5F1A" w:rsidRDefault="00000000" w:rsidP="00F17FA8">
            <w:pPr>
              <w:pStyle w:val="Normal0"/>
              <w:spacing w:after="0"/>
            </w:pPr>
            <w:r>
              <w:rPr>
                <w:sz w:val="20"/>
              </w:rPr>
              <w:t>Terang Recreation Reserve</w:t>
            </w:r>
          </w:p>
        </w:tc>
      </w:tr>
      <w:tr w:rsidR="00B435AA" w14:paraId="5025A44E" w14:textId="77777777" w:rsidTr="007C4056">
        <w:trPr>
          <w:trHeight w:val="90"/>
        </w:trPr>
        <w:tc>
          <w:tcPr>
            <w:tcW w:w="3065" w:type="dxa"/>
            <w:vAlign w:val="center"/>
          </w:tcPr>
          <w:p w14:paraId="7E5132F6" w14:textId="77777777" w:rsidR="00000000" w:rsidRPr="00B6639B" w:rsidRDefault="00000000" w:rsidP="00F17FA8">
            <w:pPr>
              <w:pStyle w:val="Heading30"/>
              <w:spacing w:before="0"/>
              <w:rPr>
                <w:b w:val="0"/>
                <w:bCs/>
                <w:szCs w:val="36"/>
              </w:rPr>
            </w:pPr>
            <w:r w:rsidRPr="00B6639B">
              <w:rPr>
                <w:bCs/>
                <w:szCs w:val="36"/>
              </w:rPr>
              <w:t>On-site Evacuation Location</w:t>
            </w:r>
          </w:p>
        </w:tc>
        <w:tc>
          <w:tcPr>
            <w:tcW w:w="5951" w:type="dxa"/>
          </w:tcPr>
          <w:p w14:paraId="0C1D03C0" w14:textId="77777777" w:rsidR="00000000" w:rsidRPr="00FB5F1A" w:rsidRDefault="00000000" w:rsidP="00F17FA8">
            <w:pPr>
              <w:pStyle w:val="Normal0"/>
              <w:spacing w:after="0"/>
            </w:pPr>
            <w:r>
              <w:rPr>
                <w:sz w:val="20"/>
              </w:rPr>
              <w:t>Bus Shelter</w:t>
            </w:r>
          </w:p>
        </w:tc>
      </w:tr>
      <w:tr w:rsidR="00B435AA" w14:paraId="4B485313" w14:textId="77777777" w:rsidTr="00E72561">
        <w:trPr>
          <w:trHeight w:val="90"/>
        </w:trPr>
        <w:tc>
          <w:tcPr>
            <w:tcW w:w="3065" w:type="dxa"/>
            <w:vAlign w:val="center"/>
          </w:tcPr>
          <w:p w14:paraId="4F1D3015" w14:textId="77777777" w:rsidR="00000000" w:rsidRPr="00B6639B" w:rsidRDefault="00000000" w:rsidP="00F17FA8">
            <w:pPr>
              <w:pStyle w:val="Heading30"/>
              <w:spacing w:before="0"/>
              <w:rPr>
                <w:b w:val="0"/>
                <w:bCs/>
                <w:szCs w:val="36"/>
              </w:rPr>
            </w:pPr>
            <w:r w:rsidRPr="00B6639B">
              <w:rPr>
                <w:bCs/>
                <w:szCs w:val="36"/>
              </w:rPr>
              <w:t>Off-site Evacuation Location</w:t>
            </w:r>
          </w:p>
        </w:tc>
        <w:tc>
          <w:tcPr>
            <w:tcW w:w="5951" w:type="dxa"/>
          </w:tcPr>
          <w:p w14:paraId="2DCA771D" w14:textId="77777777" w:rsidR="00000000" w:rsidRPr="00FB5F1A" w:rsidRDefault="00000000" w:rsidP="00F17FA8">
            <w:pPr>
              <w:pStyle w:val="Normal0"/>
              <w:spacing w:after="0"/>
            </w:pPr>
            <w:r>
              <w:rPr>
                <w:sz w:val="20"/>
              </w:rPr>
              <w:t>Evacuation Location 2 - Terang College Hall 32 Strong Street Terang</w:t>
            </w:r>
          </w:p>
        </w:tc>
      </w:tr>
      <w:tr w:rsidR="00B435AA" w14:paraId="0488674F" w14:textId="77777777" w:rsidTr="00E72561">
        <w:trPr>
          <w:trHeight w:val="90"/>
        </w:trPr>
        <w:tc>
          <w:tcPr>
            <w:tcW w:w="3065" w:type="dxa"/>
            <w:vAlign w:val="center"/>
          </w:tcPr>
          <w:p w14:paraId="30A7DAF1" w14:textId="77777777" w:rsidR="00000000" w:rsidRPr="00B6639B" w:rsidRDefault="00000000" w:rsidP="00F17FA8">
            <w:pPr>
              <w:pStyle w:val="Heading30"/>
              <w:spacing w:before="0"/>
              <w:rPr>
                <w:b w:val="0"/>
                <w:bCs/>
                <w:szCs w:val="36"/>
              </w:rPr>
            </w:pPr>
            <w:r w:rsidRPr="00B6639B">
              <w:rPr>
                <w:bCs/>
                <w:szCs w:val="36"/>
              </w:rPr>
              <w:t>Typical method used for communications to school community</w:t>
            </w:r>
          </w:p>
        </w:tc>
        <w:tc>
          <w:tcPr>
            <w:tcW w:w="5951" w:type="dxa"/>
          </w:tcPr>
          <w:p w14:paraId="32871DA1" w14:textId="77777777" w:rsidR="00000000" w:rsidRPr="00FB5F1A" w:rsidRDefault="00000000" w:rsidP="00F17FA8">
            <w:pPr>
              <w:pStyle w:val="Normal0"/>
              <w:spacing w:after="0"/>
            </w:pPr>
            <w:r>
              <w:rPr>
                <w:sz w:val="20"/>
              </w:rPr>
              <w:t>Telephone or text</w:t>
            </w:r>
          </w:p>
        </w:tc>
      </w:tr>
      <w:tr w:rsidR="00B435AA" w14:paraId="7030407A" w14:textId="77777777" w:rsidTr="00E72561">
        <w:trPr>
          <w:trHeight w:val="90"/>
        </w:trPr>
        <w:tc>
          <w:tcPr>
            <w:tcW w:w="3065" w:type="dxa"/>
            <w:vAlign w:val="center"/>
          </w:tcPr>
          <w:p w14:paraId="7FEFEF8D" w14:textId="77777777" w:rsidR="00000000" w:rsidRPr="00B6639B" w:rsidRDefault="00000000" w:rsidP="00F17FA8">
            <w:pPr>
              <w:pStyle w:val="Heading30"/>
              <w:spacing w:before="0"/>
              <w:rPr>
                <w:b w:val="0"/>
                <w:bCs/>
                <w:szCs w:val="36"/>
              </w:rPr>
            </w:pPr>
            <w:r>
              <w:rPr>
                <w:bCs/>
                <w:szCs w:val="36"/>
              </w:rPr>
              <w:t>Does</w:t>
            </w:r>
            <w:r w:rsidRPr="00B6639B">
              <w:rPr>
                <w:bCs/>
                <w:szCs w:val="36"/>
              </w:rPr>
              <w:t xml:space="preserve"> this school </w:t>
            </w:r>
            <w:r>
              <w:rPr>
                <w:bCs/>
                <w:szCs w:val="36"/>
              </w:rPr>
              <w:t>have</w:t>
            </w:r>
            <w:r w:rsidRPr="00B6639B">
              <w:rPr>
                <w:bCs/>
                <w:szCs w:val="36"/>
              </w:rPr>
              <w:t xml:space="preserve"> other services or users of the site?</w:t>
            </w:r>
          </w:p>
        </w:tc>
        <w:tc>
          <w:tcPr>
            <w:tcW w:w="5951" w:type="dxa"/>
          </w:tcPr>
          <w:p w14:paraId="32C5FAB8" w14:textId="77777777" w:rsidR="00000000" w:rsidRPr="00FB5F1A" w:rsidRDefault="00000000" w:rsidP="00F17FA8">
            <w:pPr>
              <w:pStyle w:val="Normal0"/>
              <w:spacing w:after="0"/>
            </w:pPr>
            <w:r>
              <w:rPr>
                <w:sz w:val="20"/>
              </w:rPr>
              <w:t>Yes</w:t>
            </w:r>
          </w:p>
        </w:tc>
      </w:tr>
    </w:tbl>
    <w:p w14:paraId="06268E25" w14:textId="77777777" w:rsidR="00000000" w:rsidRPr="00B6639B" w:rsidRDefault="00000000" w:rsidP="00F17FA8">
      <w:pPr>
        <w:pStyle w:val="Heading30"/>
        <w:shd w:val="clear" w:color="auto" w:fill="FFFFFF"/>
        <w:spacing w:before="300" w:after="150"/>
        <w:rPr>
          <w:color w:val="53565A"/>
          <w:sz w:val="36"/>
          <w:szCs w:val="36"/>
        </w:rPr>
      </w:pPr>
      <w:r w:rsidRPr="00B6639B">
        <w:rPr>
          <w:bCs/>
          <w:color w:val="53565A"/>
          <w:sz w:val="36"/>
          <w:szCs w:val="36"/>
        </w:rPr>
        <w:t>Other Services/Users of Site</w:t>
      </w:r>
    </w:p>
    <w:tbl>
      <w:tblPr>
        <w:tblStyle w:val="TableGrid0"/>
        <w:tblW w:w="11168" w:type="dxa"/>
        <w:tblInd w:w="-772" w:type="dxa"/>
        <w:tblCellMar>
          <w:top w:w="115" w:type="dxa"/>
          <w:left w:w="115" w:type="dxa"/>
          <w:bottom w:w="115" w:type="dxa"/>
          <w:right w:w="115" w:type="dxa"/>
        </w:tblCellMar>
        <w:tblLook w:val="04A0" w:firstRow="1" w:lastRow="0" w:firstColumn="1" w:lastColumn="0" w:noHBand="0" w:noVBand="1"/>
      </w:tblPr>
      <w:tblGrid>
        <w:gridCol w:w="1443"/>
        <w:gridCol w:w="1167"/>
        <w:gridCol w:w="1559"/>
        <w:gridCol w:w="2390"/>
        <w:gridCol w:w="1745"/>
        <w:gridCol w:w="1499"/>
        <w:gridCol w:w="1365"/>
      </w:tblGrid>
      <w:tr w:rsidR="00B435AA" w14:paraId="0B2BA6AA" w14:textId="77777777" w:rsidTr="009F6FA8">
        <w:trPr>
          <w:trHeight w:val="358"/>
        </w:trPr>
        <w:tc>
          <w:tcPr>
            <w:tcW w:w="1443" w:type="dxa"/>
            <w:shd w:val="clear" w:color="auto" w:fill="D9D9D9" w:themeFill="background1" w:themeFillShade="D9"/>
          </w:tcPr>
          <w:p w14:paraId="1027E4CE" w14:textId="77777777" w:rsidR="00000000" w:rsidRPr="0031627D" w:rsidRDefault="00000000" w:rsidP="00BB22C9">
            <w:pPr>
              <w:pStyle w:val="Heading30"/>
              <w:spacing w:before="0" w:after="0"/>
            </w:pPr>
            <w:r>
              <w:rPr>
                <w:bCs/>
                <w:szCs w:val="36"/>
              </w:rPr>
              <w:t>Service/User Name</w:t>
            </w:r>
          </w:p>
        </w:tc>
        <w:tc>
          <w:tcPr>
            <w:tcW w:w="1167" w:type="dxa"/>
            <w:shd w:val="clear" w:color="auto" w:fill="D9D9D9" w:themeFill="background1" w:themeFillShade="D9"/>
          </w:tcPr>
          <w:p w14:paraId="658171A0" w14:textId="77777777" w:rsidR="00000000" w:rsidRPr="00BB22C9" w:rsidRDefault="00000000" w:rsidP="00BB22C9">
            <w:pPr>
              <w:pStyle w:val="Heading30"/>
              <w:spacing w:before="0" w:after="0"/>
              <w:rPr>
                <w:bCs/>
                <w:szCs w:val="36"/>
              </w:rPr>
            </w:pPr>
            <w:r>
              <w:rPr>
                <w:bCs/>
                <w:szCs w:val="36"/>
              </w:rPr>
              <w:t>Location</w:t>
            </w:r>
          </w:p>
          <w:p w14:paraId="31F0E935" w14:textId="77777777" w:rsidR="00000000" w:rsidRPr="00BB22C9" w:rsidRDefault="00000000" w:rsidP="00BB22C9">
            <w:pPr>
              <w:pStyle w:val="ESBodyText0"/>
              <w:spacing w:after="0"/>
              <w:rPr>
                <w:b/>
                <w:bCs/>
                <w:color w:val="000000" w:themeColor="text1"/>
                <w:sz w:val="20"/>
                <w:szCs w:val="36"/>
              </w:rPr>
            </w:pPr>
          </w:p>
        </w:tc>
        <w:tc>
          <w:tcPr>
            <w:tcW w:w="1559" w:type="dxa"/>
            <w:shd w:val="clear" w:color="auto" w:fill="D9D9D9" w:themeFill="background1" w:themeFillShade="D9"/>
          </w:tcPr>
          <w:p w14:paraId="022F672E" w14:textId="77777777" w:rsidR="00000000" w:rsidRPr="00BB22C9" w:rsidRDefault="00000000" w:rsidP="00BB22C9">
            <w:pPr>
              <w:pStyle w:val="Heading30"/>
              <w:spacing w:before="0" w:after="0"/>
              <w:rPr>
                <w:bCs/>
                <w:szCs w:val="36"/>
              </w:rPr>
            </w:pPr>
            <w:r>
              <w:rPr>
                <w:bCs/>
                <w:szCs w:val="36"/>
              </w:rPr>
              <w:t>Number of Student or Visitor</w:t>
            </w:r>
          </w:p>
          <w:p w14:paraId="6F9609C7" w14:textId="77777777" w:rsidR="00000000" w:rsidRPr="00BB22C9" w:rsidRDefault="00000000" w:rsidP="00BB22C9">
            <w:pPr>
              <w:pStyle w:val="ESBodyText0"/>
              <w:spacing w:after="0"/>
              <w:rPr>
                <w:b/>
                <w:bCs/>
                <w:color w:val="000000" w:themeColor="text1"/>
                <w:sz w:val="20"/>
                <w:szCs w:val="36"/>
              </w:rPr>
            </w:pPr>
          </w:p>
        </w:tc>
        <w:tc>
          <w:tcPr>
            <w:tcW w:w="2390" w:type="dxa"/>
            <w:shd w:val="clear" w:color="auto" w:fill="D9D9D9" w:themeFill="background1" w:themeFillShade="D9"/>
          </w:tcPr>
          <w:p w14:paraId="6A020EBB" w14:textId="77777777" w:rsidR="00000000" w:rsidRDefault="00000000" w:rsidP="00BB22C9">
            <w:pPr>
              <w:pStyle w:val="Heading30"/>
              <w:spacing w:before="0" w:after="0"/>
              <w:rPr>
                <w:bCs/>
                <w:szCs w:val="36"/>
              </w:rPr>
            </w:pPr>
            <w:r>
              <w:rPr>
                <w:bCs/>
                <w:szCs w:val="36"/>
              </w:rPr>
              <w:t>Operating Hours/Days</w:t>
            </w:r>
          </w:p>
        </w:tc>
        <w:tc>
          <w:tcPr>
            <w:tcW w:w="1745" w:type="dxa"/>
            <w:shd w:val="clear" w:color="auto" w:fill="D9D9D9" w:themeFill="background1" w:themeFillShade="D9"/>
          </w:tcPr>
          <w:p w14:paraId="6BFBFB04" w14:textId="77777777" w:rsidR="00000000" w:rsidRPr="00BB22C9" w:rsidRDefault="00000000" w:rsidP="00BB22C9">
            <w:pPr>
              <w:pStyle w:val="Heading30"/>
              <w:spacing w:before="0" w:after="0"/>
              <w:rPr>
                <w:bCs/>
                <w:szCs w:val="36"/>
              </w:rPr>
            </w:pPr>
            <w:r>
              <w:rPr>
                <w:bCs/>
                <w:szCs w:val="36"/>
              </w:rPr>
              <w:t>Emergency Contact</w:t>
            </w:r>
          </w:p>
        </w:tc>
        <w:tc>
          <w:tcPr>
            <w:tcW w:w="1499" w:type="dxa"/>
            <w:shd w:val="clear" w:color="auto" w:fill="D9D9D9" w:themeFill="background1" w:themeFillShade="D9"/>
          </w:tcPr>
          <w:p w14:paraId="3CD9B58D" w14:textId="77777777" w:rsidR="00000000" w:rsidRPr="00BB22C9" w:rsidRDefault="00000000" w:rsidP="00BB22C9">
            <w:pPr>
              <w:pStyle w:val="Heading30"/>
              <w:spacing w:before="0" w:after="0"/>
              <w:rPr>
                <w:bCs/>
                <w:szCs w:val="36"/>
              </w:rPr>
            </w:pPr>
            <w:r>
              <w:rPr>
                <w:bCs/>
                <w:szCs w:val="36"/>
              </w:rPr>
              <w:t>Phone</w:t>
            </w:r>
          </w:p>
        </w:tc>
        <w:tc>
          <w:tcPr>
            <w:tcW w:w="1365" w:type="dxa"/>
            <w:shd w:val="clear" w:color="auto" w:fill="D9D9D9" w:themeFill="background1" w:themeFillShade="D9"/>
          </w:tcPr>
          <w:p w14:paraId="0716A7AF" w14:textId="77777777" w:rsidR="00000000" w:rsidRDefault="00000000" w:rsidP="00307255">
            <w:pPr>
              <w:pStyle w:val="Heading30"/>
              <w:spacing w:before="0" w:after="0"/>
              <w:ind w:left="2160" w:hanging="2160"/>
              <w:rPr>
                <w:bCs/>
                <w:szCs w:val="36"/>
              </w:rPr>
            </w:pPr>
            <w:r>
              <w:rPr>
                <w:bCs/>
                <w:szCs w:val="36"/>
              </w:rPr>
              <w:t>Mobile</w:t>
            </w:r>
          </w:p>
        </w:tc>
      </w:tr>
      <w:tr w:rsidR="00B435AA" w14:paraId="41A93E8C" w14:textId="77777777" w:rsidTr="009F6FA8">
        <w:trPr>
          <w:trHeight w:val="110"/>
        </w:trPr>
        <w:tc>
          <w:tcPr>
            <w:tcW w:w="1443" w:type="dxa"/>
          </w:tcPr>
          <w:p w14:paraId="24A5832E" w14:textId="77777777" w:rsidR="00000000" w:rsidRPr="00FB5F1A" w:rsidRDefault="00000000" w:rsidP="00FB5F1A">
            <w:pPr>
              <w:pStyle w:val="Normal0"/>
              <w:spacing w:after="0"/>
            </w:pPr>
            <w:r>
              <w:rPr>
                <w:sz w:val="20"/>
              </w:rPr>
              <w:t>Terang College</w:t>
            </w:r>
          </w:p>
        </w:tc>
        <w:tc>
          <w:tcPr>
            <w:tcW w:w="1167" w:type="dxa"/>
          </w:tcPr>
          <w:p w14:paraId="7CA630C2" w14:textId="77777777" w:rsidR="00000000" w:rsidRPr="00FB5F1A" w:rsidRDefault="00000000" w:rsidP="00FB5F1A">
            <w:pPr>
              <w:pStyle w:val="Normal0"/>
              <w:spacing w:after="0"/>
            </w:pPr>
            <w:r>
              <w:rPr>
                <w:sz w:val="20"/>
              </w:rPr>
              <w:t>38 Strong Street Terang</w:t>
            </w:r>
          </w:p>
        </w:tc>
        <w:tc>
          <w:tcPr>
            <w:tcW w:w="1559" w:type="dxa"/>
          </w:tcPr>
          <w:p w14:paraId="0EA97366" w14:textId="77777777" w:rsidR="00000000" w:rsidRPr="00FB5F1A" w:rsidRDefault="00000000" w:rsidP="00FB5F1A">
            <w:pPr>
              <w:pStyle w:val="Normal0"/>
              <w:spacing w:after="0"/>
            </w:pPr>
            <w:r>
              <w:rPr>
                <w:sz w:val="20"/>
              </w:rPr>
              <w:t>120</w:t>
            </w:r>
          </w:p>
        </w:tc>
        <w:tc>
          <w:tcPr>
            <w:tcW w:w="2390" w:type="dxa"/>
          </w:tcPr>
          <w:p w14:paraId="15BCB958" w14:textId="77777777" w:rsidR="00000000" w:rsidRPr="00FB5F1A" w:rsidRDefault="00000000" w:rsidP="00FB5F1A">
            <w:pPr>
              <w:pStyle w:val="Normal0"/>
              <w:spacing w:after="0"/>
            </w:pPr>
            <w:r>
              <w:rPr>
                <w:sz w:val="20"/>
              </w:rPr>
              <w:t>8.30-4.30</w:t>
            </w:r>
          </w:p>
        </w:tc>
        <w:tc>
          <w:tcPr>
            <w:tcW w:w="1745" w:type="dxa"/>
          </w:tcPr>
          <w:p w14:paraId="041F1BAC" w14:textId="77777777" w:rsidR="00000000" w:rsidRPr="00FB5F1A" w:rsidRDefault="00000000" w:rsidP="00FB5F1A">
            <w:pPr>
              <w:pStyle w:val="Normal0"/>
              <w:spacing w:after="0"/>
            </w:pPr>
            <w:r>
              <w:rPr>
                <w:sz w:val="20"/>
              </w:rPr>
              <w:t>03 5592 1349</w:t>
            </w:r>
          </w:p>
        </w:tc>
        <w:tc>
          <w:tcPr>
            <w:tcW w:w="1499" w:type="dxa"/>
          </w:tcPr>
          <w:p w14:paraId="38753987" w14:textId="77777777" w:rsidR="00000000" w:rsidRPr="00FB5F1A" w:rsidRDefault="00000000" w:rsidP="00FB5F1A">
            <w:pPr>
              <w:pStyle w:val="Normal0"/>
              <w:spacing w:after="0"/>
            </w:pPr>
          </w:p>
        </w:tc>
        <w:tc>
          <w:tcPr>
            <w:tcW w:w="1365" w:type="dxa"/>
          </w:tcPr>
          <w:p w14:paraId="042CB1AF" w14:textId="77777777" w:rsidR="00000000" w:rsidRPr="00FB5F1A" w:rsidRDefault="00000000" w:rsidP="00FB5F1A">
            <w:pPr>
              <w:pStyle w:val="Normal0"/>
              <w:spacing w:after="0"/>
            </w:pPr>
          </w:p>
        </w:tc>
      </w:tr>
    </w:tbl>
    <w:p w14:paraId="14D14EA3" w14:textId="77777777" w:rsidR="00000000" w:rsidRPr="002C3BC3" w:rsidRDefault="00000000" w:rsidP="002C3BC3">
      <w:pPr>
        <w:pStyle w:val="Heading30"/>
        <w:keepNext/>
        <w:keepLines/>
        <w:widowControl w:val="0"/>
        <w:shd w:val="clear" w:color="auto" w:fill="FFFFFF"/>
        <w:autoSpaceDE w:val="0"/>
        <w:autoSpaceDN w:val="0"/>
        <w:spacing w:before="300" w:after="150" w:line="240" w:lineRule="auto"/>
        <w:rPr>
          <w:rFonts w:eastAsiaTheme="majorEastAsia"/>
          <w:bCs/>
          <w:color w:val="53565A"/>
          <w:sz w:val="36"/>
          <w:szCs w:val="36"/>
        </w:rPr>
      </w:pPr>
      <w:r w:rsidRPr="002C3BC3">
        <w:rPr>
          <w:rFonts w:eastAsiaTheme="majorEastAsia"/>
          <w:bCs/>
          <w:color w:val="53565A"/>
          <w:sz w:val="36"/>
          <w:szCs w:val="36"/>
        </w:rPr>
        <w:t>Building Information Summary</w:t>
      </w:r>
    </w:p>
    <w:p w14:paraId="3CC28B85" w14:textId="77777777" w:rsidR="00000000" w:rsidRPr="00B6639B" w:rsidRDefault="00000000" w:rsidP="002C3BC3">
      <w:pPr>
        <w:pStyle w:val="Heading30"/>
        <w:shd w:val="clear" w:color="auto" w:fill="FFFFFF"/>
        <w:spacing w:before="300" w:after="150"/>
        <w:rPr>
          <w:color w:val="53565A"/>
          <w:sz w:val="36"/>
          <w:szCs w:val="36"/>
        </w:rPr>
      </w:pPr>
      <w:r w:rsidRPr="00B6639B">
        <w:rPr>
          <w:bCs/>
          <w:color w:val="53565A"/>
          <w:sz w:val="36"/>
          <w:szCs w:val="36"/>
        </w:rPr>
        <w:t>Telephones (landlines)</w:t>
      </w:r>
    </w:p>
    <w:tbl>
      <w:tblPr>
        <w:tblStyle w:val="TableGrid0"/>
        <w:tblW w:w="9327" w:type="dxa"/>
        <w:tblInd w:w="-5" w:type="dxa"/>
        <w:tblCellMar>
          <w:top w:w="115" w:type="dxa"/>
          <w:left w:w="115" w:type="dxa"/>
          <w:bottom w:w="115" w:type="dxa"/>
          <w:right w:w="115" w:type="dxa"/>
        </w:tblCellMar>
        <w:tblLook w:val="04A0" w:firstRow="1" w:lastRow="0" w:firstColumn="1" w:lastColumn="0" w:noHBand="0" w:noVBand="1"/>
      </w:tblPr>
      <w:tblGrid>
        <w:gridCol w:w="6693"/>
        <w:gridCol w:w="2634"/>
      </w:tblGrid>
      <w:tr w:rsidR="00B435AA" w14:paraId="72224CC8" w14:textId="77777777" w:rsidTr="00145ADC">
        <w:trPr>
          <w:trHeight w:val="397"/>
        </w:trPr>
        <w:tc>
          <w:tcPr>
            <w:tcW w:w="6693" w:type="dxa"/>
            <w:shd w:val="clear" w:color="auto" w:fill="D9D9D9" w:themeFill="background1" w:themeFillShade="D9"/>
          </w:tcPr>
          <w:p w14:paraId="0E6F5206" w14:textId="77777777" w:rsidR="00000000" w:rsidRPr="00BB22C9" w:rsidRDefault="00000000" w:rsidP="000F7D54">
            <w:pPr>
              <w:pStyle w:val="Heading30"/>
              <w:spacing w:before="0" w:after="0"/>
              <w:rPr>
                <w:bCs/>
                <w:szCs w:val="36"/>
              </w:rPr>
            </w:pPr>
            <w:r>
              <w:rPr>
                <w:bCs/>
                <w:szCs w:val="36"/>
              </w:rPr>
              <w:t>Location</w:t>
            </w:r>
          </w:p>
          <w:p w14:paraId="5FAA6873" w14:textId="77777777" w:rsidR="00000000" w:rsidRPr="00BB22C9" w:rsidRDefault="00000000" w:rsidP="000F7D54">
            <w:pPr>
              <w:pStyle w:val="ESBodyText0"/>
              <w:spacing w:after="0"/>
              <w:rPr>
                <w:b/>
                <w:bCs/>
                <w:color w:val="000000" w:themeColor="text1"/>
                <w:sz w:val="20"/>
                <w:szCs w:val="36"/>
              </w:rPr>
            </w:pPr>
          </w:p>
        </w:tc>
        <w:tc>
          <w:tcPr>
            <w:tcW w:w="2634" w:type="dxa"/>
            <w:shd w:val="clear" w:color="auto" w:fill="D9D9D9" w:themeFill="background1" w:themeFillShade="D9"/>
          </w:tcPr>
          <w:p w14:paraId="2775ED6E" w14:textId="77777777" w:rsidR="00000000" w:rsidRDefault="00000000" w:rsidP="000F7D54">
            <w:pPr>
              <w:pStyle w:val="Heading30"/>
              <w:spacing w:before="0" w:after="0"/>
              <w:ind w:left="2160" w:hanging="2160"/>
              <w:rPr>
                <w:bCs/>
                <w:szCs w:val="36"/>
              </w:rPr>
            </w:pPr>
            <w:r>
              <w:rPr>
                <w:bCs/>
                <w:szCs w:val="36"/>
              </w:rPr>
              <w:t>Number</w:t>
            </w:r>
          </w:p>
        </w:tc>
      </w:tr>
      <w:tr w:rsidR="00B435AA" w14:paraId="0D0A518D" w14:textId="77777777" w:rsidTr="00145ADC">
        <w:trPr>
          <w:trHeight w:val="121"/>
        </w:trPr>
        <w:tc>
          <w:tcPr>
            <w:tcW w:w="6693" w:type="dxa"/>
          </w:tcPr>
          <w:p w14:paraId="28E87ADC" w14:textId="77777777" w:rsidR="00000000" w:rsidRPr="00FB5F1A" w:rsidRDefault="00000000" w:rsidP="000F7D54">
            <w:pPr>
              <w:pStyle w:val="Normal0"/>
              <w:spacing w:after="0"/>
            </w:pPr>
            <w:r>
              <w:rPr>
                <w:sz w:val="20"/>
              </w:rPr>
              <w:t>Office</w:t>
            </w:r>
          </w:p>
        </w:tc>
        <w:tc>
          <w:tcPr>
            <w:tcW w:w="2634" w:type="dxa"/>
          </w:tcPr>
          <w:p w14:paraId="79BE1A77" w14:textId="77777777" w:rsidR="00000000" w:rsidRPr="00FB5F1A" w:rsidRDefault="00000000" w:rsidP="000F7D54">
            <w:pPr>
              <w:pStyle w:val="Normal0"/>
              <w:spacing w:after="0"/>
            </w:pPr>
            <w:r>
              <w:rPr>
                <w:sz w:val="20"/>
              </w:rPr>
              <w:t>03 5592 2532</w:t>
            </w:r>
          </w:p>
        </w:tc>
      </w:tr>
    </w:tbl>
    <w:p w14:paraId="5FE74DAF" w14:textId="77777777" w:rsidR="00000000" w:rsidRPr="00B6639B" w:rsidRDefault="00000000" w:rsidP="00145ADC">
      <w:pPr>
        <w:pStyle w:val="Heading30"/>
        <w:shd w:val="clear" w:color="auto" w:fill="FFFFFF"/>
        <w:spacing w:before="300" w:after="150"/>
        <w:rPr>
          <w:color w:val="53565A"/>
          <w:sz w:val="36"/>
          <w:szCs w:val="36"/>
        </w:rPr>
      </w:pPr>
      <w:r w:rsidRPr="00B6639B">
        <w:rPr>
          <w:bCs/>
          <w:color w:val="53565A"/>
          <w:sz w:val="36"/>
          <w:szCs w:val="36"/>
        </w:rPr>
        <w:t>Alarms</w:t>
      </w:r>
    </w:p>
    <w:tbl>
      <w:tblPr>
        <w:tblStyle w:val="TableGrid0"/>
        <w:tblW w:w="9357" w:type="dxa"/>
        <w:tblInd w:w="-5" w:type="dxa"/>
        <w:tblCellMar>
          <w:top w:w="115" w:type="dxa"/>
          <w:left w:w="115" w:type="dxa"/>
          <w:bottom w:w="115" w:type="dxa"/>
          <w:right w:w="115" w:type="dxa"/>
        </w:tblCellMar>
        <w:tblLook w:val="04A0" w:firstRow="1" w:lastRow="0" w:firstColumn="1" w:lastColumn="0" w:noHBand="0" w:noVBand="1"/>
      </w:tblPr>
      <w:tblGrid>
        <w:gridCol w:w="1648"/>
        <w:gridCol w:w="3203"/>
        <w:gridCol w:w="1438"/>
        <w:gridCol w:w="3068"/>
      </w:tblGrid>
      <w:tr w:rsidR="00B435AA" w14:paraId="0DC777BF" w14:textId="77777777" w:rsidTr="00145ADC">
        <w:trPr>
          <w:trHeight w:val="349"/>
        </w:trPr>
        <w:tc>
          <w:tcPr>
            <w:tcW w:w="2268" w:type="dxa"/>
            <w:shd w:val="clear" w:color="auto" w:fill="D9D9D9" w:themeFill="background1" w:themeFillShade="D9"/>
          </w:tcPr>
          <w:p w14:paraId="479C2D02" w14:textId="77777777" w:rsidR="00000000" w:rsidRPr="00BB22C9" w:rsidRDefault="00000000" w:rsidP="000F7D54">
            <w:pPr>
              <w:pStyle w:val="Heading30"/>
              <w:spacing w:before="0" w:after="0"/>
              <w:rPr>
                <w:bCs/>
                <w:szCs w:val="36"/>
              </w:rPr>
            </w:pPr>
            <w:r>
              <w:rPr>
                <w:bCs/>
                <w:szCs w:val="36"/>
              </w:rPr>
              <w:t>Description</w:t>
            </w:r>
          </w:p>
          <w:p w14:paraId="4D7777EC" w14:textId="77777777" w:rsidR="00000000" w:rsidRPr="00BB22C9" w:rsidRDefault="00000000" w:rsidP="000F7D54">
            <w:pPr>
              <w:pStyle w:val="ESBodyText0"/>
              <w:spacing w:after="0"/>
              <w:rPr>
                <w:b/>
                <w:bCs/>
                <w:color w:val="000000" w:themeColor="text1"/>
                <w:sz w:val="20"/>
                <w:szCs w:val="36"/>
              </w:rPr>
            </w:pPr>
          </w:p>
        </w:tc>
        <w:tc>
          <w:tcPr>
            <w:tcW w:w="3402" w:type="dxa"/>
            <w:shd w:val="clear" w:color="auto" w:fill="D9D9D9" w:themeFill="background1" w:themeFillShade="D9"/>
          </w:tcPr>
          <w:p w14:paraId="7B407C89" w14:textId="77777777" w:rsidR="00000000" w:rsidRDefault="00000000" w:rsidP="000F7D54">
            <w:pPr>
              <w:pStyle w:val="Heading30"/>
              <w:spacing w:before="0" w:after="0"/>
              <w:ind w:left="2160" w:hanging="2160"/>
              <w:rPr>
                <w:bCs/>
                <w:szCs w:val="36"/>
              </w:rPr>
            </w:pPr>
            <w:r>
              <w:rPr>
                <w:bCs/>
                <w:szCs w:val="36"/>
              </w:rPr>
              <w:t>Location</w:t>
            </w:r>
            <w:r>
              <w:rPr>
                <w:bCs/>
                <w:szCs w:val="36"/>
              </w:rPr>
              <w:t xml:space="preserve"> of Control Panel</w:t>
            </w:r>
          </w:p>
        </w:tc>
        <w:tc>
          <w:tcPr>
            <w:tcW w:w="1778" w:type="dxa"/>
            <w:shd w:val="clear" w:color="auto" w:fill="D9D9D9" w:themeFill="background1" w:themeFillShade="D9"/>
          </w:tcPr>
          <w:p w14:paraId="73F691DF" w14:textId="77777777" w:rsidR="00000000" w:rsidRDefault="00000000" w:rsidP="000F7D54">
            <w:pPr>
              <w:pStyle w:val="Heading30"/>
              <w:spacing w:before="0" w:after="0"/>
              <w:ind w:left="2160" w:hanging="2160"/>
              <w:rPr>
                <w:bCs/>
                <w:szCs w:val="36"/>
              </w:rPr>
            </w:pPr>
            <w:r>
              <w:rPr>
                <w:bCs/>
                <w:szCs w:val="36"/>
              </w:rPr>
              <w:t xml:space="preserve">Monitoring </w:t>
            </w:r>
          </w:p>
          <w:p w14:paraId="55470CD3" w14:textId="77777777" w:rsidR="00000000" w:rsidRDefault="00000000" w:rsidP="000F7D54">
            <w:pPr>
              <w:pStyle w:val="Heading30"/>
              <w:spacing w:before="0" w:after="0"/>
              <w:ind w:left="2160" w:hanging="2160"/>
              <w:rPr>
                <w:bCs/>
                <w:szCs w:val="36"/>
              </w:rPr>
            </w:pPr>
            <w:r>
              <w:rPr>
                <w:bCs/>
                <w:szCs w:val="36"/>
              </w:rPr>
              <w:t>Company</w:t>
            </w:r>
          </w:p>
        </w:tc>
        <w:tc>
          <w:tcPr>
            <w:tcW w:w="1909" w:type="dxa"/>
            <w:shd w:val="clear" w:color="auto" w:fill="D9D9D9" w:themeFill="background1" w:themeFillShade="D9"/>
          </w:tcPr>
          <w:p w14:paraId="21C3DB63" w14:textId="77777777" w:rsidR="00000000" w:rsidRDefault="00000000" w:rsidP="00DF7ED7">
            <w:pPr>
              <w:pStyle w:val="Heading30"/>
              <w:spacing w:before="0" w:after="0"/>
              <w:ind w:left="2160" w:hanging="2160"/>
              <w:rPr>
                <w:bCs/>
                <w:szCs w:val="36"/>
              </w:rPr>
            </w:pPr>
            <w:r>
              <w:rPr>
                <w:bCs/>
                <w:szCs w:val="36"/>
              </w:rPr>
              <w:t xml:space="preserve">Location </w:t>
            </w:r>
            <w:r w:rsidRPr="00DF7ED7">
              <w:rPr>
                <w:bCs/>
                <w:szCs w:val="36"/>
              </w:rPr>
              <w:t>of shutoff</w:t>
            </w:r>
          </w:p>
          <w:p w14:paraId="71C42B8B" w14:textId="77777777" w:rsidR="00000000" w:rsidRPr="00DF7ED7" w:rsidRDefault="00000000" w:rsidP="00DF7ED7">
            <w:pPr>
              <w:pStyle w:val="Heading30"/>
              <w:spacing w:before="0" w:after="0"/>
              <w:ind w:left="2160" w:hanging="2160"/>
            </w:pPr>
            <w:r w:rsidRPr="00DF7ED7">
              <w:rPr>
                <w:bCs/>
                <w:szCs w:val="36"/>
              </w:rPr>
              <w:t>instructions</w:t>
            </w:r>
          </w:p>
        </w:tc>
      </w:tr>
      <w:tr w:rsidR="00B435AA" w14:paraId="7AD959E7" w14:textId="77777777" w:rsidTr="00145ADC">
        <w:trPr>
          <w:trHeight w:val="107"/>
        </w:trPr>
        <w:tc>
          <w:tcPr>
            <w:tcW w:w="2268" w:type="dxa"/>
          </w:tcPr>
          <w:p w14:paraId="3849A4CB" w14:textId="77777777" w:rsidR="00000000" w:rsidRPr="00FB5F1A" w:rsidRDefault="00000000" w:rsidP="000F7D54">
            <w:pPr>
              <w:pStyle w:val="Normal0"/>
              <w:spacing w:after="0"/>
            </w:pPr>
            <w:r>
              <w:rPr>
                <w:sz w:val="20"/>
              </w:rPr>
              <w:t>Fire</w:t>
            </w:r>
          </w:p>
        </w:tc>
        <w:tc>
          <w:tcPr>
            <w:tcW w:w="3402" w:type="dxa"/>
          </w:tcPr>
          <w:p w14:paraId="7C43C161" w14:textId="77777777" w:rsidR="00000000" w:rsidRPr="00FB5F1A" w:rsidRDefault="00000000" w:rsidP="000F7D54">
            <w:pPr>
              <w:pStyle w:val="Normal0"/>
              <w:spacing w:after="0"/>
            </w:pPr>
          </w:p>
        </w:tc>
        <w:tc>
          <w:tcPr>
            <w:tcW w:w="1778" w:type="dxa"/>
          </w:tcPr>
          <w:p w14:paraId="4E5EAAF0" w14:textId="77777777" w:rsidR="00000000" w:rsidRPr="00FB5F1A" w:rsidRDefault="00000000" w:rsidP="000F7D54">
            <w:pPr>
              <w:pStyle w:val="Normal0"/>
              <w:spacing w:after="0"/>
            </w:pPr>
          </w:p>
        </w:tc>
        <w:tc>
          <w:tcPr>
            <w:tcW w:w="1909" w:type="dxa"/>
          </w:tcPr>
          <w:p w14:paraId="20D0870A" w14:textId="77777777" w:rsidR="00000000" w:rsidRPr="00FB5F1A" w:rsidRDefault="00000000" w:rsidP="000F7D54">
            <w:pPr>
              <w:pStyle w:val="Normal0"/>
              <w:spacing w:after="0"/>
            </w:pPr>
          </w:p>
        </w:tc>
      </w:tr>
      <w:tr w:rsidR="00B435AA" w14:paraId="52E4B54F" w14:textId="77777777" w:rsidTr="00145ADC">
        <w:trPr>
          <w:trHeight w:val="107"/>
        </w:trPr>
        <w:tc>
          <w:tcPr>
            <w:tcW w:w="2268" w:type="dxa"/>
          </w:tcPr>
          <w:p w14:paraId="7F5AF9DC" w14:textId="77777777" w:rsidR="00000000" w:rsidRPr="00FB5F1A" w:rsidRDefault="00000000" w:rsidP="000F7D54">
            <w:pPr>
              <w:pStyle w:val="Normal0"/>
              <w:spacing w:after="0"/>
            </w:pPr>
            <w:r>
              <w:rPr>
                <w:sz w:val="20"/>
              </w:rPr>
              <w:t>Intrusion</w:t>
            </w:r>
          </w:p>
        </w:tc>
        <w:tc>
          <w:tcPr>
            <w:tcW w:w="3402" w:type="dxa"/>
          </w:tcPr>
          <w:p w14:paraId="6030725E" w14:textId="77777777" w:rsidR="00000000" w:rsidRPr="00FB5F1A" w:rsidRDefault="00000000" w:rsidP="000F7D54">
            <w:pPr>
              <w:pStyle w:val="Normal0"/>
              <w:spacing w:after="0"/>
            </w:pPr>
            <w:r>
              <w:rPr>
                <w:sz w:val="20"/>
              </w:rPr>
              <w:t>Front office doorway</w:t>
            </w:r>
          </w:p>
        </w:tc>
        <w:tc>
          <w:tcPr>
            <w:tcW w:w="1778" w:type="dxa"/>
          </w:tcPr>
          <w:p w14:paraId="3DA06D52" w14:textId="77777777" w:rsidR="00000000" w:rsidRPr="00FB5F1A" w:rsidRDefault="00000000" w:rsidP="000F7D54">
            <w:pPr>
              <w:pStyle w:val="Normal0"/>
              <w:spacing w:after="0"/>
            </w:pPr>
          </w:p>
        </w:tc>
        <w:tc>
          <w:tcPr>
            <w:tcW w:w="1909" w:type="dxa"/>
          </w:tcPr>
          <w:p w14:paraId="4E8EAF37" w14:textId="77777777" w:rsidR="00000000" w:rsidRPr="00FB5F1A" w:rsidRDefault="00000000" w:rsidP="000F7D54">
            <w:pPr>
              <w:pStyle w:val="Normal0"/>
              <w:spacing w:after="0"/>
            </w:pPr>
          </w:p>
        </w:tc>
      </w:tr>
      <w:tr w:rsidR="00B435AA" w14:paraId="0D28E853" w14:textId="77777777" w:rsidTr="00145ADC">
        <w:trPr>
          <w:trHeight w:val="107"/>
        </w:trPr>
        <w:tc>
          <w:tcPr>
            <w:tcW w:w="2268" w:type="dxa"/>
          </w:tcPr>
          <w:p w14:paraId="2B0C79DB" w14:textId="77777777" w:rsidR="00000000" w:rsidRPr="00FB5F1A" w:rsidRDefault="00000000" w:rsidP="000F7D54">
            <w:pPr>
              <w:pStyle w:val="Normal0"/>
              <w:spacing w:after="0"/>
            </w:pPr>
            <w:r>
              <w:rPr>
                <w:sz w:val="20"/>
              </w:rPr>
              <w:t>Other</w:t>
            </w:r>
          </w:p>
        </w:tc>
        <w:tc>
          <w:tcPr>
            <w:tcW w:w="3402" w:type="dxa"/>
          </w:tcPr>
          <w:p w14:paraId="18AB9E74" w14:textId="77777777" w:rsidR="00000000" w:rsidRPr="00FB5F1A" w:rsidRDefault="00000000" w:rsidP="000F7D54">
            <w:pPr>
              <w:pStyle w:val="Normal0"/>
              <w:spacing w:after="0"/>
            </w:pPr>
          </w:p>
        </w:tc>
        <w:tc>
          <w:tcPr>
            <w:tcW w:w="1778" w:type="dxa"/>
          </w:tcPr>
          <w:p w14:paraId="0AEA7E18" w14:textId="77777777" w:rsidR="00000000" w:rsidRPr="00FB5F1A" w:rsidRDefault="00000000" w:rsidP="000F7D54">
            <w:pPr>
              <w:pStyle w:val="Normal0"/>
              <w:spacing w:after="0"/>
            </w:pPr>
          </w:p>
        </w:tc>
        <w:tc>
          <w:tcPr>
            <w:tcW w:w="1909" w:type="dxa"/>
          </w:tcPr>
          <w:p w14:paraId="60F409CD" w14:textId="77777777" w:rsidR="00000000" w:rsidRPr="00FB5F1A" w:rsidRDefault="00000000" w:rsidP="000F7D54">
            <w:pPr>
              <w:pStyle w:val="Normal0"/>
              <w:spacing w:after="0"/>
            </w:pPr>
          </w:p>
        </w:tc>
      </w:tr>
    </w:tbl>
    <w:p w14:paraId="75656C60" w14:textId="77777777" w:rsidR="00000000" w:rsidRPr="00B6639B" w:rsidRDefault="00000000" w:rsidP="00276F91">
      <w:pPr>
        <w:pStyle w:val="Heading30"/>
        <w:shd w:val="clear" w:color="auto" w:fill="FFFFFF"/>
        <w:spacing w:before="300" w:after="150"/>
        <w:rPr>
          <w:color w:val="53565A"/>
          <w:sz w:val="36"/>
          <w:szCs w:val="36"/>
        </w:rPr>
      </w:pPr>
      <w:r w:rsidRPr="00B6639B">
        <w:rPr>
          <w:bCs/>
          <w:color w:val="53565A"/>
          <w:sz w:val="36"/>
          <w:szCs w:val="36"/>
        </w:rPr>
        <w:lastRenderedPageBreak/>
        <w:t>Utilities</w:t>
      </w:r>
    </w:p>
    <w:tbl>
      <w:tblPr>
        <w:tblStyle w:val="TableGrid0"/>
        <w:tblW w:w="9357" w:type="dxa"/>
        <w:tblInd w:w="-5" w:type="dxa"/>
        <w:tblLayout w:type="fixed"/>
        <w:tblCellMar>
          <w:top w:w="115" w:type="dxa"/>
          <w:left w:w="115" w:type="dxa"/>
          <w:bottom w:w="115" w:type="dxa"/>
          <w:right w:w="115" w:type="dxa"/>
        </w:tblCellMar>
        <w:tblLook w:val="04A0" w:firstRow="1" w:lastRow="0" w:firstColumn="1" w:lastColumn="0" w:noHBand="0" w:noVBand="1"/>
      </w:tblPr>
      <w:tblGrid>
        <w:gridCol w:w="2268"/>
        <w:gridCol w:w="2694"/>
        <w:gridCol w:w="2126"/>
        <w:gridCol w:w="2269"/>
      </w:tblGrid>
      <w:tr w:rsidR="00B435AA" w14:paraId="333D46A8" w14:textId="77777777" w:rsidTr="00725C8F">
        <w:trPr>
          <w:trHeight w:val="349"/>
        </w:trPr>
        <w:tc>
          <w:tcPr>
            <w:tcW w:w="2268" w:type="dxa"/>
            <w:shd w:val="clear" w:color="auto" w:fill="D9D9D9" w:themeFill="background1" w:themeFillShade="D9"/>
          </w:tcPr>
          <w:p w14:paraId="4EFB8FDE" w14:textId="77777777" w:rsidR="00000000" w:rsidRPr="00BB22C9" w:rsidRDefault="00000000" w:rsidP="000F7D54">
            <w:pPr>
              <w:pStyle w:val="Heading30"/>
              <w:spacing w:before="0" w:after="0"/>
              <w:rPr>
                <w:bCs/>
                <w:szCs w:val="36"/>
              </w:rPr>
            </w:pPr>
            <w:r>
              <w:rPr>
                <w:bCs/>
                <w:szCs w:val="36"/>
              </w:rPr>
              <w:t>Description</w:t>
            </w:r>
          </w:p>
          <w:p w14:paraId="23CB0E31" w14:textId="77777777" w:rsidR="00000000" w:rsidRPr="00BB22C9" w:rsidRDefault="00000000" w:rsidP="000F7D54">
            <w:pPr>
              <w:pStyle w:val="ESBodyText0"/>
              <w:spacing w:after="0"/>
              <w:rPr>
                <w:b/>
                <w:bCs/>
                <w:color w:val="000000" w:themeColor="text1"/>
                <w:sz w:val="20"/>
                <w:szCs w:val="36"/>
              </w:rPr>
            </w:pPr>
          </w:p>
        </w:tc>
        <w:tc>
          <w:tcPr>
            <w:tcW w:w="2694" w:type="dxa"/>
            <w:shd w:val="clear" w:color="auto" w:fill="D9D9D9" w:themeFill="background1" w:themeFillShade="D9"/>
          </w:tcPr>
          <w:p w14:paraId="3FEC3FC6" w14:textId="77777777" w:rsidR="00000000" w:rsidRDefault="00000000" w:rsidP="000F7D54">
            <w:pPr>
              <w:pStyle w:val="Heading30"/>
              <w:spacing w:before="0" w:after="0"/>
              <w:ind w:left="2160" w:hanging="2160"/>
              <w:rPr>
                <w:bCs/>
                <w:szCs w:val="36"/>
              </w:rPr>
            </w:pPr>
            <w:r>
              <w:rPr>
                <w:bCs/>
                <w:szCs w:val="36"/>
              </w:rPr>
              <w:t>Location</w:t>
            </w:r>
          </w:p>
        </w:tc>
        <w:tc>
          <w:tcPr>
            <w:tcW w:w="2126" w:type="dxa"/>
            <w:shd w:val="clear" w:color="auto" w:fill="D9D9D9" w:themeFill="background1" w:themeFillShade="D9"/>
          </w:tcPr>
          <w:p w14:paraId="65575DD4" w14:textId="77777777" w:rsidR="00000000" w:rsidRDefault="00000000" w:rsidP="00725C8F">
            <w:pPr>
              <w:pStyle w:val="Heading30"/>
              <w:spacing w:before="0" w:after="0"/>
              <w:ind w:left="2160" w:hanging="2160"/>
              <w:rPr>
                <w:bCs/>
                <w:szCs w:val="36"/>
              </w:rPr>
            </w:pPr>
            <w:r>
              <w:rPr>
                <w:bCs/>
                <w:szCs w:val="36"/>
              </w:rPr>
              <w:t xml:space="preserve">Service </w:t>
            </w:r>
          </w:p>
          <w:p w14:paraId="63B7721E" w14:textId="77777777" w:rsidR="00000000" w:rsidRDefault="00000000" w:rsidP="00725C8F">
            <w:pPr>
              <w:pStyle w:val="Heading30"/>
              <w:spacing w:before="0" w:after="0"/>
              <w:ind w:left="2160" w:hanging="2160"/>
              <w:rPr>
                <w:bCs/>
                <w:szCs w:val="36"/>
              </w:rPr>
            </w:pPr>
            <w:r>
              <w:rPr>
                <w:bCs/>
                <w:szCs w:val="36"/>
              </w:rPr>
              <w:t>Provider</w:t>
            </w:r>
          </w:p>
        </w:tc>
        <w:tc>
          <w:tcPr>
            <w:tcW w:w="2269" w:type="dxa"/>
            <w:shd w:val="clear" w:color="auto" w:fill="D9D9D9" w:themeFill="background1" w:themeFillShade="D9"/>
          </w:tcPr>
          <w:p w14:paraId="0FA1DC84" w14:textId="77777777" w:rsidR="00000000" w:rsidRDefault="00000000" w:rsidP="00276F91">
            <w:pPr>
              <w:pStyle w:val="Heading30"/>
              <w:spacing w:before="0" w:after="0"/>
              <w:ind w:left="2160" w:hanging="2160"/>
              <w:rPr>
                <w:bCs/>
                <w:szCs w:val="36"/>
              </w:rPr>
            </w:pPr>
            <w:r>
              <w:rPr>
                <w:bCs/>
                <w:szCs w:val="36"/>
              </w:rPr>
              <w:t>Location of shutoff</w:t>
            </w:r>
          </w:p>
          <w:p w14:paraId="4F9571D8" w14:textId="77777777" w:rsidR="00000000" w:rsidRDefault="00000000" w:rsidP="000F7D54">
            <w:pPr>
              <w:pStyle w:val="Heading30"/>
              <w:spacing w:before="0" w:after="0"/>
              <w:ind w:left="2160" w:hanging="2160"/>
              <w:rPr>
                <w:bCs/>
                <w:szCs w:val="36"/>
              </w:rPr>
            </w:pPr>
            <w:r>
              <w:rPr>
                <w:bCs/>
                <w:szCs w:val="36"/>
              </w:rPr>
              <w:t xml:space="preserve"> Instructions</w:t>
            </w:r>
          </w:p>
        </w:tc>
      </w:tr>
      <w:tr w:rsidR="00B435AA" w14:paraId="0DDDD776" w14:textId="77777777" w:rsidTr="00725C8F">
        <w:trPr>
          <w:trHeight w:val="107"/>
        </w:trPr>
        <w:tc>
          <w:tcPr>
            <w:tcW w:w="2268" w:type="dxa"/>
          </w:tcPr>
          <w:p w14:paraId="50CC770B" w14:textId="77777777" w:rsidR="00000000" w:rsidRPr="00FB5F1A" w:rsidRDefault="00000000" w:rsidP="000F7D54">
            <w:pPr>
              <w:pStyle w:val="Normal0"/>
              <w:spacing w:after="0"/>
            </w:pPr>
            <w:r>
              <w:rPr>
                <w:sz w:val="20"/>
              </w:rPr>
              <w:t>Gas / Propane</w:t>
            </w:r>
          </w:p>
        </w:tc>
        <w:tc>
          <w:tcPr>
            <w:tcW w:w="2694" w:type="dxa"/>
          </w:tcPr>
          <w:p w14:paraId="4EFFBCEF" w14:textId="77777777" w:rsidR="00000000" w:rsidRPr="00FB5F1A" w:rsidRDefault="00000000" w:rsidP="000F7D54">
            <w:pPr>
              <w:pStyle w:val="Normal0"/>
              <w:spacing w:after="0"/>
            </w:pPr>
            <w:r>
              <w:rPr>
                <w:sz w:val="20"/>
              </w:rPr>
              <w:t>NA</w:t>
            </w:r>
          </w:p>
        </w:tc>
        <w:tc>
          <w:tcPr>
            <w:tcW w:w="2126" w:type="dxa"/>
          </w:tcPr>
          <w:p w14:paraId="43FFF1CB" w14:textId="77777777" w:rsidR="00000000" w:rsidRPr="00FB5F1A" w:rsidRDefault="00000000" w:rsidP="000F7D54">
            <w:pPr>
              <w:pStyle w:val="Normal0"/>
              <w:spacing w:after="0"/>
            </w:pPr>
          </w:p>
        </w:tc>
        <w:tc>
          <w:tcPr>
            <w:tcW w:w="2269" w:type="dxa"/>
          </w:tcPr>
          <w:p w14:paraId="4CEBD1D6" w14:textId="77777777" w:rsidR="00000000" w:rsidRPr="00FB5F1A" w:rsidRDefault="00000000" w:rsidP="000F7D54">
            <w:pPr>
              <w:pStyle w:val="Normal0"/>
              <w:spacing w:after="0"/>
            </w:pPr>
          </w:p>
        </w:tc>
      </w:tr>
      <w:tr w:rsidR="00B435AA" w14:paraId="6B12F759" w14:textId="77777777" w:rsidTr="00725C8F">
        <w:trPr>
          <w:trHeight w:val="107"/>
        </w:trPr>
        <w:tc>
          <w:tcPr>
            <w:tcW w:w="2268" w:type="dxa"/>
          </w:tcPr>
          <w:p w14:paraId="129F7FBE" w14:textId="77777777" w:rsidR="00000000" w:rsidRPr="00FB5F1A" w:rsidRDefault="00000000" w:rsidP="000F7D54">
            <w:pPr>
              <w:pStyle w:val="Normal0"/>
              <w:spacing w:after="0"/>
            </w:pPr>
            <w:r>
              <w:rPr>
                <w:sz w:val="20"/>
              </w:rPr>
              <w:t>Water</w:t>
            </w:r>
          </w:p>
        </w:tc>
        <w:tc>
          <w:tcPr>
            <w:tcW w:w="2694" w:type="dxa"/>
          </w:tcPr>
          <w:p w14:paraId="0BF46681" w14:textId="77777777" w:rsidR="00000000" w:rsidRPr="00FB5F1A" w:rsidRDefault="00000000" w:rsidP="000F7D54">
            <w:pPr>
              <w:pStyle w:val="Normal0"/>
              <w:spacing w:after="0"/>
            </w:pPr>
            <w:r>
              <w:rPr>
                <w:sz w:val="20"/>
              </w:rPr>
              <w:t>NA</w:t>
            </w:r>
          </w:p>
        </w:tc>
        <w:tc>
          <w:tcPr>
            <w:tcW w:w="2126" w:type="dxa"/>
          </w:tcPr>
          <w:p w14:paraId="3A0D2B78" w14:textId="77777777" w:rsidR="00000000" w:rsidRPr="00FB5F1A" w:rsidRDefault="00000000" w:rsidP="000F7D54">
            <w:pPr>
              <w:pStyle w:val="Normal0"/>
              <w:spacing w:after="0"/>
            </w:pPr>
            <w:r>
              <w:rPr>
                <w:sz w:val="20"/>
              </w:rPr>
              <w:t>Plumber - Simon Pattulock 0422 188 329</w:t>
            </w:r>
          </w:p>
        </w:tc>
        <w:tc>
          <w:tcPr>
            <w:tcW w:w="2269" w:type="dxa"/>
          </w:tcPr>
          <w:p w14:paraId="264974CF" w14:textId="77777777" w:rsidR="00000000" w:rsidRPr="00FB5F1A" w:rsidRDefault="00000000" w:rsidP="000F7D54">
            <w:pPr>
              <w:pStyle w:val="Normal0"/>
              <w:spacing w:after="0"/>
            </w:pPr>
            <w:r>
              <w:rPr>
                <w:sz w:val="20"/>
              </w:rPr>
              <w:t>NA</w:t>
            </w:r>
          </w:p>
        </w:tc>
      </w:tr>
      <w:tr w:rsidR="00B435AA" w14:paraId="7744F843" w14:textId="77777777" w:rsidTr="00725C8F">
        <w:trPr>
          <w:trHeight w:val="107"/>
        </w:trPr>
        <w:tc>
          <w:tcPr>
            <w:tcW w:w="2268" w:type="dxa"/>
          </w:tcPr>
          <w:p w14:paraId="51A7FC7B" w14:textId="77777777" w:rsidR="00000000" w:rsidRPr="00FB5F1A" w:rsidRDefault="00000000" w:rsidP="000F7D54">
            <w:pPr>
              <w:pStyle w:val="Normal0"/>
              <w:spacing w:after="0"/>
            </w:pPr>
            <w:r>
              <w:rPr>
                <w:sz w:val="20"/>
              </w:rPr>
              <w:t>Electricity</w:t>
            </w:r>
          </w:p>
        </w:tc>
        <w:tc>
          <w:tcPr>
            <w:tcW w:w="2694" w:type="dxa"/>
          </w:tcPr>
          <w:p w14:paraId="348DCAEF" w14:textId="77777777" w:rsidR="00000000" w:rsidRPr="00FB5F1A" w:rsidRDefault="00000000" w:rsidP="000F7D54">
            <w:pPr>
              <w:pStyle w:val="Normal0"/>
              <w:spacing w:after="0"/>
            </w:pPr>
            <w:r>
              <w:rPr>
                <w:sz w:val="20"/>
              </w:rPr>
              <w:t>Storeroom</w:t>
            </w:r>
          </w:p>
        </w:tc>
        <w:tc>
          <w:tcPr>
            <w:tcW w:w="2126" w:type="dxa"/>
          </w:tcPr>
          <w:p w14:paraId="3EAEFAE8" w14:textId="77777777" w:rsidR="00000000" w:rsidRPr="00FB5F1A" w:rsidRDefault="00000000" w:rsidP="000F7D54">
            <w:pPr>
              <w:pStyle w:val="Normal0"/>
              <w:spacing w:after="0"/>
            </w:pPr>
            <w:r>
              <w:rPr>
                <w:sz w:val="20"/>
              </w:rPr>
              <w:t>Electrician: Hickey Electrical  0439 983 060</w:t>
            </w:r>
          </w:p>
        </w:tc>
        <w:tc>
          <w:tcPr>
            <w:tcW w:w="2269" w:type="dxa"/>
          </w:tcPr>
          <w:p w14:paraId="59DC6614" w14:textId="77777777" w:rsidR="00000000" w:rsidRPr="00FB5F1A" w:rsidRDefault="00000000" w:rsidP="000F7D54">
            <w:pPr>
              <w:pStyle w:val="Normal0"/>
              <w:spacing w:after="0"/>
            </w:pPr>
            <w:r>
              <w:rPr>
                <w:sz w:val="20"/>
              </w:rPr>
              <w:t>Switch off mains</w:t>
            </w:r>
          </w:p>
        </w:tc>
      </w:tr>
    </w:tbl>
    <w:p w14:paraId="2BF50ADE" w14:textId="77777777" w:rsidR="00000000" w:rsidRPr="00B6639B" w:rsidRDefault="00000000" w:rsidP="008331C1">
      <w:pPr>
        <w:pStyle w:val="Heading30"/>
        <w:shd w:val="clear" w:color="auto" w:fill="FFFFFF"/>
        <w:spacing w:before="300" w:after="150"/>
        <w:rPr>
          <w:color w:val="53565A"/>
          <w:sz w:val="36"/>
          <w:szCs w:val="36"/>
        </w:rPr>
      </w:pPr>
      <w:r>
        <w:rPr>
          <w:bCs/>
          <w:color w:val="53565A"/>
          <w:sz w:val="36"/>
          <w:szCs w:val="36"/>
        </w:rPr>
        <w:t>Sprinkler System</w:t>
      </w:r>
    </w:p>
    <w:tbl>
      <w:tblPr>
        <w:tblStyle w:val="TableGrid0"/>
        <w:tblW w:w="9405" w:type="dxa"/>
        <w:tblInd w:w="-5" w:type="dxa"/>
        <w:tblCellMar>
          <w:top w:w="115" w:type="dxa"/>
          <w:left w:w="115" w:type="dxa"/>
          <w:bottom w:w="115" w:type="dxa"/>
          <w:right w:w="115" w:type="dxa"/>
        </w:tblCellMar>
        <w:tblLook w:val="04A0" w:firstRow="1" w:lastRow="0" w:firstColumn="1" w:lastColumn="0" w:noHBand="0" w:noVBand="1"/>
      </w:tblPr>
      <w:tblGrid>
        <w:gridCol w:w="3197"/>
        <w:gridCol w:w="6208"/>
      </w:tblGrid>
      <w:tr w:rsidR="00B435AA" w14:paraId="0D97EA49" w14:textId="77777777" w:rsidTr="006B3A0F">
        <w:trPr>
          <w:trHeight w:val="327"/>
        </w:trPr>
        <w:tc>
          <w:tcPr>
            <w:tcW w:w="3197" w:type="dxa"/>
            <w:shd w:val="clear" w:color="auto" w:fill="D9D9D9" w:themeFill="background1" w:themeFillShade="D9"/>
            <w:vAlign w:val="center"/>
          </w:tcPr>
          <w:p w14:paraId="72AEA91B" w14:textId="77777777" w:rsidR="00000000" w:rsidRPr="00B6639B" w:rsidRDefault="00000000" w:rsidP="000F7D54">
            <w:pPr>
              <w:pStyle w:val="Heading30"/>
              <w:spacing w:before="0"/>
              <w:rPr>
                <w:b w:val="0"/>
                <w:bCs/>
                <w:szCs w:val="36"/>
              </w:rPr>
            </w:pPr>
            <w:r>
              <w:t>Control Valve Location</w:t>
            </w:r>
          </w:p>
        </w:tc>
        <w:tc>
          <w:tcPr>
            <w:tcW w:w="6208" w:type="dxa"/>
          </w:tcPr>
          <w:p w14:paraId="319A756F" w14:textId="77777777" w:rsidR="00000000" w:rsidRPr="00BB22C9" w:rsidRDefault="00000000" w:rsidP="000F7D54">
            <w:pPr>
              <w:pStyle w:val="Heading30"/>
              <w:spacing w:before="0" w:after="0"/>
              <w:rPr>
                <w:b w:val="0"/>
                <w:bCs/>
                <w:szCs w:val="36"/>
              </w:rPr>
            </w:pPr>
            <w:r>
              <w:t>NA</w:t>
            </w:r>
          </w:p>
        </w:tc>
      </w:tr>
      <w:tr w:rsidR="00B435AA" w14:paraId="3A6D0A53" w14:textId="77777777" w:rsidTr="006B3A0F">
        <w:trPr>
          <w:trHeight w:val="327"/>
        </w:trPr>
        <w:tc>
          <w:tcPr>
            <w:tcW w:w="3197" w:type="dxa"/>
            <w:shd w:val="clear" w:color="auto" w:fill="D9D9D9" w:themeFill="background1" w:themeFillShade="D9"/>
            <w:vAlign w:val="center"/>
          </w:tcPr>
          <w:p w14:paraId="1803A686" w14:textId="77777777" w:rsidR="00000000" w:rsidRPr="00B6639B" w:rsidRDefault="00000000" w:rsidP="000F7D54">
            <w:pPr>
              <w:pStyle w:val="Heading30"/>
              <w:spacing w:before="0"/>
              <w:rPr>
                <w:b w:val="0"/>
                <w:bCs/>
                <w:szCs w:val="36"/>
              </w:rPr>
            </w:pPr>
            <w:r>
              <w:t>Shutoff Instructions Location</w:t>
            </w:r>
          </w:p>
        </w:tc>
        <w:tc>
          <w:tcPr>
            <w:tcW w:w="6208" w:type="dxa"/>
          </w:tcPr>
          <w:p w14:paraId="5F181867" w14:textId="77777777" w:rsidR="00000000" w:rsidRPr="00BB22C9" w:rsidRDefault="00000000" w:rsidP="000F7D54">
            <w:pPr>
              <w:pStyle w:val="Heading30"/>
              <w:spacing w:before="0" w:after="0"/>
              <w:rPr>
                <w:b w:val="0"/>
                <w:bCs/>
                <w:szCs w:val="36"/>
              </w:rPr>
            </w:pPr>
          </w:p>
        </w:tc>
      </w:tr>
    </w:tbl>
    <w:p w14:paraId="0431E301" w14:textId="77777777" w:rsidR="00000000" w:rsidRPr="00B6639B" w:rsidRDefault="00000000" w:rsidP="008331C1">
      <w:pPr>
        <w:pStyle w:val="Heading30"/>
        <w:shd w:val="clear" w:color="auto" w:fill="FFFFFF"/>
        <w:spacing w:before="300" w:after="150"/>
        <w:rPr>
          <w:color w:val="53565A"/>
          <w:sz w:val="36"/>
          <w:szCs w:val="36"/>
        </w:rPr>
      </w:pPr>
      <w:r>
        <w:rPr>
          <w:bCs/>
          <w:color w:val="53565A"/>
          <w:sz w:val="36"/>
          <w:szCs w:val="36"/>
        </w:rPr>
        <w:t>Boiler Room</w:t>
      </w:r>
    </w:p>
    <w:tbl>
      <w:tblPr>
        <w:tblStyle w:val="TableGrid0"/>
        <w:tblW w:w="9405" w:type="dxa"/>
        <w:tblInd w:w="-5" w:type="dxa"/>
        <w:tblCellMar>
          <w:top w:w="115" w:type="dxa"/>
          <w:left w:w="115" w:type="dxa"/>
          <w:bottom w:w="115" w:type="dxa"/>
          <w:right w:w="115" w:type="dxa"/>
        </w:tblCellMar>
        <w:tblLook w:val="04A0" w:firstRow="1" w:lastRow="0" w:firstColumn="1" w:lastColumn="0" w:noHBand="0" w:noVBand="1"/>
      </w:tblPr>
      <w:tblGrid>
        <w:gridCol w:w="3197"/>
        <w:gridCol w:w="6208"/>
      </w:tblGrid>
      <w:tr w:rsidR="00B435AA" w14:paraId="4A19AF3B" w14:textId="77777777" w:rsidTr="006B3A0F">
        <w:trPr>
          <w:trHeight w:val="320"/>
        </w:trPr>
        <w:tc>
          <w:tcPr>
            <w:tcW w:w="3197" w:type="dxa"/>
            <w:shd w:val="clear" w:color="auto" w:fill="D9D9D9" w:themeFill="background1" w:themeFillShade="D9"/>
            <w:vAlign w:val="center"/>
          </w:tcPr>
          <w:p w14:paraId="08DE5078" w14:textId="77777777" w:rsidR="00000000" w:rsidRPr="00B6639B" w:rsidRDefault="00000000" w:rsidP="000F7D54">
            <w:pPr>
              <w:pStyle w:val="Heading30"/>
              <w:spacing w:before="0"/>
              <w:rPr>
                <w:b w:val="0"/>
                <w:bCs/>
                <w:szCs w:val="36"/>
              </w:rPr>
            </w:pPr>
            <w:r>
              <w:t>Location</w:t>
            </w:r>
          </w:p>
        </w:tc>
        <w:tc>
          <w:tcPr>
            <w:tcW w:w="6208" w:type="dxa"/>
          </w:tcPr>
          <w:p w14:paraId="53C1BA6C" w14:textId="77777777" w:rsidR="00000000" w:rsidRPr="00BB22C9" w:rsidRDefault="00000000" w:rsidP="000F7D54">
            <w:pPr>
              <w:pStyle w:val="Heading30"/>
              <w:spacing w:before="0" w:after="0"/>
              <w:rPr>
                <w:b w:val="0"/>
                <w:bCs/>
                <w:szCs w:val="36"/>
              </w:rPr>
            </w:pPr>
            <w:r>
              <w:t>NA</w:t>
            </w:r>
          </w:p>
        </w:tc>
      </w:tr>
      <w:tr w:rsidR="00B435AA" w14:paraId="75AD6183" w14:textId="77777777" w:rsidTr="006B3A0F">
        <w:trPr>
          <w:trHeight w:val="320"/>
        </w:trPr>
        <w:tc>
          <w:tcPr>
            <w:tcW w:w="3197" w:type="dxa"/>
            <w:shd w:val="clear" w:color="auto" w:fill="D9D9D9" w:themeFill="background1" w:themeFillShade="D9"/>
            <w:vAlign w:val="center"/>
          </w:tcPr>
          <w:p w14:paraId="566436C9" w14:textId="77777777" w:rsidR="00000000" w:rsidRPr="00B6639B" w:rsidRDefault="00000000" w:rsidP="000F7D54">
            <w:pPr>
              <w:pStyle w:val="Heading30"/>
              <w:spacing w:before="0"/>
              <w:rPr>
                <w:b w:val="0"/>
                <w:bCs/>
                <w:szCs w:val="36"/>
              </w:rPr>
            </w:pPr>
            <w:r>
              <w:t>Access</w:t>
            </w:r>
          </w:p>
        </w:tc>
        <w:tc>
          <w:tcPr>
            <w:tcW w:w="6208" w:type="dxa"/>
          </w:tcPr>
          <w:p w14:paraId="5D969A61" w14:textId="77777777" w:rsidR="00000000" w:rsidRPr="00BB22C9" w:rsidRDefault="00000000" w:rsidP="000F7D54">
            <w:pPr>
              <w:pStyle w:val="Heading30"/>
              <w:spacing w:before="0" w:after="0"/>
              <w:rPr>
                <w:b w:val="0"/>
                <w:bCs/>
                <w:szCs w:val="36"/>
              </w:rPr>
            </w:pPr>
          </w:p>
        </w:tc>
      </w:tr>
    </w:tbl>
    <w:p w14:paraId="1782DC79" w14:textId="77777777" w:rsidR="00000000" w:rsidRPr="00B6639B" w:rsidRDefault="00000000" w:rsidP="006B3A0F">
      <w:pPr>
        <w:pStyle w:val="Heading30"/>
        <w:shd w:val="clear" w:color="auto" w:fill="FFFFFF"/>
        <w:spacing w:before="300" w:after="150"/>
        <w:rPr>
          <w:color w:val="53565A"/>
          <w:sz w:val="36"/>
          <w:szCs w:val="36"/>
        </w:rPr>
      </w:pPr>
      <w:r>
        <w:rPr>
          <w:bCs/>
          <w:color w:val="53565A"/>
          <w:sz w:val="36"/>
          <w:szCs w:val="36"/>
        </w:rPr>
        <w:t>Emergency Power System</w:t>
      </w:r>
    </w:p>
    <w:tbl>
      <w:tblPr>
        <w:tblStyle w:val="TableGrid0"/>
        <w:tblW w:w="9405" w:type="dxa"/>
        <w:tblInd w:w="-5" w:type="dxa"/>
        <w:tblCellMar>
          <w:top w:w="115" w:type="dxa"/>
          <w:left w:w="115" w:type="dxa"/>
          <w:bottom w:w="115" w:type="dxa"/>
          <w:right w:w="115" w:type="dxa"/>
        </w:tblCellMar>
        <w:tblLook w:val="04A0" w:firstRow="1" w:lastRow="0" w:firstColumn="1" w:lastColumn="0" w:noHBand="0" w:noVBand="1"/>
      </w:tblPr>
      <w:tblGrid>
        <w:gridCol w:w="3197"/>
        <w:gridCol w:w="6208"/>
      </w:tblGrid>
      <w:tr w:rsidR="00B435AA" w14:paraId="48DD7747" w14:textId="77777777" w:rsidTr="000F7D54">
        <w:trPr>
          <w:trHeight w:val="320"/>
        </w:trPr>
        <w:tc>
          <w:tcPr>
            <w:tcW w:w="3197" w:type="dxa"/>
            <w:shd w:val="clear" w:color="auto" w:fill="D9D9D9" w:themeFill="background1" w:themeFillShade="D9"/>
            <w:vAlign w:val="center"/>
          </w:tcPr>
          <w:p w14:paraId="1250C76E" w14:textId="77777777" w:rsidR="00000000" w:rsidRPr="00B6639B" w:rsidRDefault="00000000" w:rsidP="000F7D54">
            <w:pPr>
              <w:pStyle w:val="Heading30"/>
              <w:spacing w:before="0"/>
              <w:rPr>
                <w:b w:val="0"/>
                <w:bCs/>
                <w:szCs w:val="36"/>
              </w:rPr>
            </w:pPr>
            <w:r>
              <w:t>Type</w:t>
            </w:r>
          </w:p>
        </w:tc>
        <w:tc>
          <w:tcPr>
            <w:tcW w:w="6208" w:type="dxa"/>
          </w:tcPr>
          <w:p w14:paraId="3FFF86A6" w14:textId="77777777" w:rsidR="00000000" w:rsidRPr="00BB22C9" w:rsidRDefault="00000000" w:rsidP="000F7D54">
            <w:pPr>
              <w:pStyle w:val="Heading30"/>
              <w:spacing w:before="0" w:after="0"/>
              <w:rPr>
                <w:b w:val="0"/>
                <w:bCs/>
                <w:szCs w:val="36"/>
              </w:rPr>
            </w:pPr>
            <w:r>
              <w:t>NA</w:t>
            </w:r>
          </w:p>
        </w:tc>
      </w:tr>
      <w:tr w:rsidR="00B435AA" w14:paraId="6893755B" w14:textId="77777777" w:rsidTr="000F7D54">
        <w:trPr>
          <w:trHeight w:val="320"/>
        </w:trPr>
        <w:tc>
          <w:tcPr>
            <w:tcW w:w="3197" w:type="dxa"/>
            <w:shd w:val="clear" w:color="auto" w:fill="D9D9D9" w:themeFill="background1" w:themeFillShade="D9"/>
            <w:vAlign w:val="center"/>
          </w:tcPr>
          <w:p w14:paraId="7335CAFD" w14:textId="77777777" w:rsidR="00000000" w:rsidRPr="00B6639B" w:rsidRDefault="00000000" w:rsidP="000F7D54">
            <w:pPr>
              <w:pStyle w:val="Heading30"/>
              <w:spacing w:before="0"/>
              <w:rPr>
                <w:b w:val="0"/>
                <w:bCs/>
                <w:szCs w:val="36"/>
              </w:rPr>
            </w:pPr>
            <w:r>
              <w:t>Location</w:t>
            </w:r>
          </w:p>
        </w:tc>
        <w:tc>
          <w:tcPr>
            <w:tcW w:w="6208" w:type="dxa"/>
          </w:tcPr>
          <w:p w14:paraId="71B930D6" w14:textId="77777777" w:rsidR="00000000" w:rsidRPr="00BB22C9" w:rsidRDefault="00000000" w:rsidP="000F7D54">
            <w:pPr>
              <w:pStyle w:val="Heading30"/>
              <w:spacing w:before="0" w:after="0"/>
              <w:rPr>
                <w:b w:val="0"/>
                <w:bCs/>
                <w:szCs w:val="36"/>
              </w:rPr>
            </w:pPr>
          </w:p>
        </w:tc>
      </w:tr>
      <w:tr w:rsidR="00B435AA" w14:paraId="553B9D4D" w14:textId="77777777" w:rsidTr="000F7D54">
        <w:trPr>
          <w:trHeight w:val="320"/>
        </w:trPr>
        <w:tc>
          <w:tcPr>
            <w:tcW w:w="3197" w:type="dxa"/>
            <w:shd w:val="clear" w:color="auto" w:fill="D9D9D9" w:themeFill="background1" w:themeFillShade="D9"/>
            <w:vAlign w:val="center"/>
          </w:tcPr>
          <w:p w14:paraId="7C0A0862" w14:textId="77777777" w:rsidR="00000000" w:rsidRPr="00B6639B" w:rsidRDefault="00000000" w:rsidP="000F7D54">
            <w:pPr>
              <w:pStyle w:val="Heading30"/>
              <w:spacing w:before="0"/>
              <w:rPr>
                <w:b w:val="0"/>
                <w:bCs/>
                <w:szCs w:val="36"/>
              </w:rPr>
            </w:pPr>
            <w:r>
              <w:t>Provides power to</w:t>
            </w:r>
          </w:p>
        </w:tc>
        <w:tc>
          <w:tcPr>
            <w:tcW w:w="6208" w:type="dxa"/>
          </w:tcPr>
          <w:p w14:paraId="27F0A01F" w14:textId="77777777" w:rsidR="00000000" w:rsidRPr="00BB22C9" w:rsidRDefault="00000000" w:rsidP="000F7D54">
            <w:pPr>
              <w:pStyle w:val="Heading30"/>
              <w:spacing w:before="0" w:after="0"/>
              <w:rPr>
                <w:b w:val="0"/>
                <w:bCs/>
                <w:szCs w:val="36"/>
              </w:rPr>
            </w:pPr>
          </w:p>
        </w:tc>
      </w:tr>
      <w:tr w:rsidR="00B435AA" w14:paraId="1FEA2252" w14:textId="77777777" w:rsidTr="000F7D54">
        <w:trPr>
          <w:trHeight w:val="320"/>
        </w:trPr>
        <w:tc>
          <w:tcPr>
            <w:tcW w:w="3197" w:type="dxa"/>
            <w:shd w:val="clear" w:color="auto" w:fill="D9D9D9" w:themeFill="background1" w:themeFillShade="D9"/>
            <w:vAlign w:val="center"/>
          </w:tcPr>
          <w:p w14:paraId="6B0E7D38" w14:textId="77777777" w:rsidR="00000000" w:rsidRPr="00B6639B" w:rsidRDefault="00000000" w:rsidP="000F7D54">
            <w:pPr>
              <w:pStyle w:val="Heading30"/>
              <w:spacing w:before="0"/>
              <w:rPr>
                <w:b w:val="0"/>
                <w:bCs/>
                <w:szCs w:val="36"/>
              </w:rPr>
            </w:pPr>
            <w:r>
              <w:t>Shutoff Instructions Location</w:t>
            </w:r>
          </w:p>
        </w:tc>
        <w:tc>
          <w:tcPr>
            <w:tcW w:w="6208" w:type="dxa"/>
          </w:tcPr>
          <w:p w14:paraId="25E6BCEA" w14:textId="77777777" w:rsidR="00000000" w:rsidRPr="00BB22C9" w:rsidRDefault="00000000" w:rsidP="000F7D54">
            <w:pPr>
              <w:pStyle w:val="Heading30"/>
              <w:spacing w:before="0" w:after="0"/>
              <w:rPr>
                <w:b w:val="0"/>
                <w:bCs/>
                <w:szCs w:val="36"/>
              </w:rPr>
            </w:pPr>
          </w:p>
        </w:tc>
      </w:tr>
    </w:tbl>
    <w:p w14:paraId="743357F0" w14:textId="77777777" w:rsidR="00000000" w:rsidRPr="00B6639B" w:rsidRDefault="00000000" w:rsidP="006B3A0F">
      <w:pPr>
        <w:pStyle w:val="Heading30"/>
        <w:shd w:val="clear" w:color="auto" w:fill="FFFFFF"/>
        <w:spacing w:before="300" w:after="150"/>
        <w:rPr>
          <w:color w:val="53565A"/>
          <w:sz w:val="36"/>
          <w:szCs w:val="36"/>
        </w:rPr>
      </w:pPr>
      <w:r>
        <w:rPr>
          <w:bCs/>
          <w:color w:val="53565A"/>
          <w:sz w:val="36"/>
          <w:szCs w:val="36"/>
        </w:rPr>
        <w:t>Building and Site Hazards</w:t>
      </w:r>
    </w:p>
    <w:tbl>
      <w:tblPr>
        <w:tblStyle w:val="TableGrid0"/>
        <w:tblW w:w="9327" w:type="dxa"/>
        <w:tblInd w:w="-5" w:type="dxa"/>
        <w:tblCellMar>
          <w:top w:w="115" w:type="dxa"/>
          <w:left w:w="115" w:type="dxa"/>
          <w:bottom w:w="115" w:type="dxa"/>
          <w:right w:w="115" w:type="dxa"/>
        </w:tblCellMar>
        <w:tblLook w:val="04A0" w:firstRow="1" w:lastRow="0" w:firstColumn="1" w:lastColumn="0" w:noHBand="0" w:noVBand="1"/>
      </w:tblPr>
      <w:tblGrid>
        <w:gridCol w:w="6693"/>
        <w:gridCol w:w="2634"/>
      </w:tblGrid>
      <w:tr w:rsidR="00B435AA" w14:paraId="3ACBC54C" w14:textId="77777777" w:rsidTr="000F7D54">
        <w:trPr>
          <w:trHeight w:val="397"/>
        </w:trPr>
        <w:tc>
          <w:tcPr>
            <w:tcW w:w="6693" w:type="dxa"/>
            <w:shd w:val="clear" w:color="auto" w:fill="D9D9D9" w:themeFill="background1" w:themeFillShade="D9"/>
          </w:tcPr>
          <w:p w14:paraId="70C17C35" w14:textId="77777777" w:rsidR="00000000" w:rsidRPr="00BB22C9" w:rsidRDefault="00000000" w:rsidP="000F7D54">
            <w:pPr>
              <w:pStyle w:val="Heading30"/>
              <w:spacing w:before="0" w:after="0"/>
              <w:rPr>
                <w:bCs/>
                <w:szCs w:val="36"/>
              </w:rPr>
            </w:pPr>
            <w:r>
              <w:rPr>
                <w:bCs/>
                <w:szCs w:val="36"/>
              </w:rPr>
              <w:t>Description</w:t>
            </w:r>
          </w:p>
          <w:p w14:paraId="49C6FE5B" w14:textId="77777777" w:rsidR="00000000" w:rsidRPr="00BB22C9" w:rsidRDefault="00000000" w:rsidP="000F7D54">
            <w:pPr>
              <w:pStyle w:val="ESBodyText0"/>
              <w:spacing w:after="0"/>
              <w:rPr>
                <w:b/>
                <w:bCs/>
                <w:color w:val="000000" w:themeColor="text1"/>
                <w:sz w:val="20"/>
                <w:szCs w:val="36"/>
              </w:rPr>
            </w:pPr>
          </w:p>
        </w:tc>
        <w:tc>
          <w:tcPr>
            <w:tcW w:w="2634" w:type="dxa"/>
            <w:shd w:val="clear" w:color="auto" w:fill="D9D9D9" w:themeFill="background1" w:themeFillShade="D9"/>
          </w:tcPr>
          <w:p w14:paraId="7218C1B2" w14:textId="77777777" w:rsidR="00000000" w:rsidRDefault="00000000" w:rsidP="000F7D54">
            <w:pPr>
              <w:pStyle w:val="Heading30"/>
              <w:spacing w:before="0" w:after="0"/>
              <w:ind w:left="2160" w:hanging="2160"/>
              <w:rPr>
                <w:bCs/>
                <w:szCs w:val="36"/>
              </w:rPr>
            </w:pPr>
            <w:r>
              <w:rPr>
                <w:bCs/>
                <w:szCs w:val="36"/>
              </w:rPr>
              <w:t>Location</w:t>
            </w:r>
          </w:p>
        </w:tc>
      </w:tr>
      <w:tr w:rsidR="00B435AA" w14:paraId="0F35545A" w14:textId="77777777" w:rsidTr="000F7D54">
        <w:trPr>
          <w:trHeight w:val="121"/>
        </w:trPr>
        <w:tc>
          <w:tcPr>
            <w:tcW w:w="6693" w:type="dxa"/>
          </w:tcPr>
          <w:p w14:paraId="365CC35C" w14:textId="77777777" w:rsidR="00000000" w:rsidRPr="00FB5F1A" w:rsidRDefault="00000000" w:rsidP="000F7D54">
            <w:pPr>
              <w:pStyle w:val="Normal0"/>
              <w:spacing w:after="0"/>
            </w:pPr>
          </w:p>
        </w:tc>
        <w:tc>
          <w:tcPr>
            <w:tcW w:w="2634" w:type="dxa"/>
          </w:tcPr>
          <w:p w14:paraId="1FBF7697" w14:textId="77777777" w:rsidR="00000000" w:rsidRPr="00FB5F1A" w:rsidRDefault="00000000" w:rsidP="000F7D54">
            <w:pPr>
              <w:pStyle w:val="Normal0"/>
              <w:spacing w:after="0"/>
            </w:pPr>
          </w:p>
        </w:tc>
      </w:tr>
    </w:tbl>
    <w:p w14:paraId="0BF1BDD7" w14:textId="77777777" w:rsidR="00000000" w:rsidRPr="00B6639B" w:rsidRDefault="00000000" w:rsidP="00750365">
      <w:pPr>
        <w:pStyle w:val="Heading30"/>
        <w:shd w:val="clear" w:color="auto" w:fill="FFFFFF"/>
        <w:spacing w:before="300" w:after="150"/>
        <w:rPr>
          <w:color w:val="53565A"/>
          <w:sz w:val="36"/>
          <w:szCs w:val="36"/>
        </w:rPr>
      </w:pPr>
      <w:r>
        <w:rPr>
          <w:bCs/>
          <w:color w:val="53565A"/>
          <w:sz w:val="36"/>
          <w:szCs w:val="36"/>
        </w:rPr>
        <w:t>Additional Profile Information</w:t>
      </w:r>
    </w:p>
    <w:tbl>
      <w:tblPr>
        <w:tblStyle w:val="TableGrid0"/>
        <w:tblW w:w="9405" w:type="dxa"/>
        <w:tblInd w:w="-5" w:type="dxa"/>
        <w:tblCellMar>
          <w:top w:w="115" w:type="dxa"/>
          <w:left w:w="115" w:type="dxa"/>
          <w:bottom w:w="115" w:type="dxa"/>
          <w:right w:w="115" w:type="dxa"/>
        </w:tblCellMar>
        <w:tblLook w:val="04A0" w:firstRow="1" w:lastRow="0" w:firstColumn="1" w:lastColumn="0" w:noHBand="0" w:noVBand="1"/>
      </w:tblPr>
      <w:tblGrid>
        <w:gridCol w:w="3197"/>
        <w:gridCol w:w="6208"/>
      </w:tblGrid>
      <w:tr w:rsidR="00B435AA" w14:paraId="20608A9E" w14:textId="77777777" w:rsidTr="000F7D54">
        <w:trPr>
          <w:trHeight w:val="320"/>
        </w:trPr>
        <w:tc>
          <w:tcPr>
            <w:tcW w:w="3197" w:type="dxa"/>
            <w:shd w:val="clear" w:color="auto" w:fill="D9D9D9" w:themeFill="background1" w:themeFillShade="D9"/>
            <w:vAlign w:val="center"/>
          </w:tcPr>
          <w:p w14:paraId="540C9CF9" w14:textId="77777777" w:rsidR="00000000" w:rsidRPr="00B6639B" w:rsidRDefault="00000000" w:rsidP="000F7D54">
            <w:pPr>
              <w:pStyle w:val="Heading30"/>
              <w:spacing w:before="0"/>
              <w:rPr>
                <w:b w:val="0"/>
                <w:bCs/>
                <w:szCs w:val="36"/>
              </w:rPr>
            </w:pPr>
            <w:r>
              <w:t>Additional Info</w:t>
            </w:r>
          </w:p>
        </w:tc>
        <w:tc>
          <w:tcPr>
            <w:tcW w:w="6208" w:type="dxa"/>
          </w:tcPr>
          <w:p w14:paraId="02EEDB52" w14:textId="77777777" w:rsidR="00000000" w:rsidRPr="00BB22C9" w:rsidRDefault="00000000" w:rsidP="000F7D54">
            <w:pPr>
              <w:pStyle w:val="Heading30"/>
              <w:spacing w:before="0" w:after="0"/>
              <w:rPr>
                <w:b w:val="0"/>
                <w:bCs/>
                <w:szCs w:val="36"/>
              </w:rPr>
            </w:pPr>
          </w:p>
        </w:tc>
      </w:tr>
    </w:tbl>
    <w:p w14:paraId="32B2A139" w14:textId="77777777" w:rsidR="00000000" w:rsidRDefault="00000000" w:rsidP="004B6AD4">
      <w:pPr>
        <w:pStyle w:val="ESBodyText0"/>
      </w:pPr>
    </w:p>
    <w:p w14:paraId="09DFDFAD" w14:textId="77777777" w:rsidR="00000000" w:rsidRDefault="00000000" w:rsidP="004B6AD4">
      <w:pPr>
        <w:pStyle w:val="ESBodyText0"/>
        <w:sectPr w:rsidR="0059347D" w:rsidSect="002F17F3">
          <w:headerReference w:type="even" r:id="rId19"/>
          <w:headerReference w:type="default" r:id="rId20"/>
          <w:footerReference w:type="even" r:id="rId21"/>
          <w:footerReference w:type="default" r:id="rId22"/>
          <w:headerReference w:type="first" r:id="rId23"/>
          <w:footerReference w:type="first" r:id="rId24"/>
          <w:pgSz w:w="11906" w:h="16838" w:code="9"/>
          <w:pgMar w:top="2036" w:right="1240" w:bottom="1304" w:left="1304" w:header="624" w:footer="532" w:gutter="0"/>
          <w:cols w:space="397"/>
          <w:docGrid w:linePitch="360"/>
        </w:sectPr>
      </w:pPr>
    </w:p>
    <w:p w14:paraId="6C94ACC3" w14:textId="77777777" w:rsidR="00000000" w:rsidRPr="00FA64CE" w:rsidRDefault="00000000" w:rsidP="004C4B86">
      <w:pPr>
        <w:pStyle w:val="ESHeading11"/>
      </w:pPr>
      <w:r>
        <w:lastRenderedPageBreak/>
        <w:t>Drill Schedule</w:t>
      </w:r>
    </w:p>
    <w:tbl>
      <w:tblPr>
        <w:tblStyle w:val="TableGrid10"/>
        <w:tblW w:w="10821" w:type="dxa"/>
        <w:tblInd w:w="-772" w:type="dxa"/>
        <w:tblCellMar>
          <w:top w:w="115" w:type="dxa"/>
          <w:left w:w="115" w:type="dxa"/>
          <w:bottom w:w="115" w:type="dxa"/>
          <w:right w:w="115" w:type="dxa"/>
        </w:tblCellMar>
        <w:tblLook w:val="04A0" w:firstRow="1" w:lastRow="0" w:firstColumn="1" w:lastColumn="0" w:noHBand="0" w:noVBand="1"/>
      </w:tblPr>
      <w:tblGrid>
        <w:gridCol w:w="1465"/>
        <w:gridCol w:w="2844"/>
        <w:gridCol w:w="2208"/>
        <w:gridCol w:w="2351"/>
        <w:gridCol w:w="1953"/>
      </w:tblGrid>
      <w:tr w:rsidR="00B435AA" w14:paraId="73E79E26" w14:textId="77777777" w:rsidTr="00296726">
        <w:trPr>
          <w:trHeight w:val="313"/>
        </w:trPr>
        <w:tc>
          <w:tcPr>
            <w:tcW w:w="1465" w:type="dxa"/>
            <w:shd w:val="clear" w:color="auto" w:fill="D9D9D9" w:themeFill="background1" w:themeFillShade="D9"/>
          </w:tcPr>
          <w:p w14:paraId="1EB4A888" w14:textId="77777777" w:rsidR="00000000" w:rsidRPr="0031627D" w:rsidRDefault="00000000" w:rsidP="00BB22C9">
            <w:pPr>
              <w:pStyle w:val="Heading31"/>
              <w:spacing w:before="0" w:after="0"/>
            </w:pPr>
            <w:r>
              <w:rPr>
                <w:bCs/>
                <w:szCs w:val="36"/>
              </w:rPr>
              <w:t>School Term</w:t>
            </w:r>
          </w:p>
        </w:tc>
        <w:tc>
          <w:tcPr>
            <w:tcW w:w="2844" w:type="dxa"/>
            <w:shd w:val="clear" w:color="auto" w:fill="D9D9D9" w:themeFill="background1" w:themeFillShade="D9"/>
          </w:tcPr>
          <w:p w14:paraId="13B22E45" w14:textId="77777777" w:rsidR="00000000" w:rsidRPr="00BB22C9" w:rsidRDefault="00000000" w:rsidP="00BB22C9">
            <w:pPr>
              <w:pStyle w:val="Heading31"/>
              <w:spacing w:before="0" w:after="0"/>
              <w:rPr>
                <w:bCs/>
                <w:szCs w:val="36"/>
              </w:rPr>
            </w:pPr>
            <w:r>
              <w:rPr>
                <w:bCs/>
                <w:szCs w:val="36"/>
              </w:rPr>
              <w:t>Drill Type</w:t>
            </w:r>
          </w:p>
          <w:p w14:paraId="35A5BDC5" w14:textId="77777777" w:rsidR="00000000" w:rsidRPr="00BB22C9" w:rsidRDefault="00000000" w:rsidP="00BB22C9">
            <w:pPr>
              <w:pStyle w:val="ESBodyText1"/>
              <w:spacing w:after="0"/>
              <w:rPr>
                <w:b/>
                <w:bCs/>
                <w:color w:val="000000" w:themeColor="text1"/>
                <w:sz w:val="20"/>
                <w:szCs w:val="36"/>
              </w:rPr>
            </w:pPr>
          </w:p>
        </w:tc>
        <w:tc>
          <w:tcPr>
            <w:tcW w:w="2208" w:type="dxa"/>
            <w:shd w:val="clear" w:color="auto" w:fill="D9D9D9" w:themeFill="background1" w:themeFillShade="D9"/>
          </w:tcPr>
          <w:p w14:paraId="326E0AF4" w14:textId="77777777" w:rsidR="00000000" w:rsidRPr="00BB22C9" w:rsidRDefault="00000000" w:rsidP="00BB22C9">
            <w:pPr>
              <w:pStyle w:val="Heading31"/>
              <w:spacing w:before="0" w:after="0"/>
              <w:rPr>
                <w:bCs/>
                <w:szCs w:val="36"/>
              </w:rPr>
            </w:pPr>
            <w:r>
              <w:rPr>
                <w:bCs/>
                <w:szCs w:val="36"/>
              </w:rPr>
              <w:t>Contact Person</w:t>
            </w:r>
          </w:p>
          <w:p w14:paraId="42A70B0E" w14:textId="77777777" w:rsidR="00000000" w:rsidRPr="00BB22C9" w:rsidRDefault="00000000" w:rsidP="00BB22C9">
            <w:pPr>
              <w:pStyle w:val="ESBodyText1"/>
              <w:spacing w:after="0"/>
              <w:rPr>
                <w:b/>
                <w:bCs/>
                <w:color w:val="000000" w:themeColor="text1"/>
                <w:sz w:val="20"/>
                <w:szCs w:val="36"/>
              </w:rPr>
            </w:pPr>
          </w:p>
        </w:tc>
        <w:tc>
          <w:tcPr>
            <w:tcW w:w="2351" w:type="dxa"/>
            <w:shd w:val="clear" w:color="auto" w:fill="D9D9D9" w:themeFill="background1" w:themeFillShade="D9"/>
          </w:tcPr>
          <w:p w14:paraId="1D5FFED1" w14:textId="77777777" w:rsidR="00000000" w:rsidRPr="00BB22C9" w:rsidRDefault="00000000" w:rsidP="00BB22C9">
            <w:pPr>
              <w:pStyle w:val="Heading31"/>
              <w:spacing w:before="0" w:after="0"/>
              <w:rPr>
                <w:bCs/>
                <w:szCs w:val="36"/>
              </w:rPr>
            </w:pPr>
            <w:r>
              <w:rPr>
                <w:bCs/>
                <w:szCs w:val="36"/>
              </w:rPr>
              <w:t>Schedule Date</w:t>
            </w:r>
          </w:p>
        </w:tc>
        <w:tc>
          <w:tcPr>
            <w:tcW w:w="1953" w:type="dxa"/>
            <w:shd w:val="clear" w:color="auto" w:fill="D9D9D9" w:themeFill="background1" w:themeFillShade="D9"/>
          </w:tcPr>
          <w:p w14:paraId="06BF4C87" w14:textId="77777777" w:rsidR="00000000" w:rsidRPr="00BB22C9" w:rsidRDefault="00000000" w:rsidP="00BB22C9">
            <w:pPr>
              <w:pStyle w:val="Heading31"/>
              <w:spacing w:before="0" w:after="0"/>
              <w:rPr>
                <w:bCs/>
                <w:szCs w:val="36"/>
              </w:rPr>
            </w:pPr>
            <w:r>
              <w:rPr>
                <w:bCs/>
                <w:szCs w:val="36"/>
              </w:rPr>
              <w:t xml:space="preserve">Actual Date </w:t>
            </w:r>
          </w:p>
        </w:tc>
      </w:tr>
      <w:tr w:rsidR="00B435AA" w14:paraId="085147B5" w14:textId="77777777" w:rsidTr="00296726">
        <w:trPr>
          <w:trHeight w:val="97"/>
        </w:trPr>
        <w:tc>
          <w:tcPr>
            <w:tcW w:w="1465" w:type="dxa"/>
          </w:tcPr>
          <w:p w14:paraId="17AB001C" w14:textId="77777777" w:rsidR="00000000" w:rsidRPr="00FB5F1A" w:rsidRDefault="00000000" w:rsidP="00FB5F1A">
            <w:pPr>
              <w:pStyle w:val="Normal1"/>
              <w:spacing w:after="0"/>
            </w:pPr>
            <w:r>
              <w:rPr>
                <w:sz w:val="20"/>
              </w:rPr>
              <w:t>Term 3 2025</w:t>
            </w:r>
          </w:p>
        </w:tc>
        <w:tc>
          <w:tcPr>
            <w:tcW w:w="2844" w:type="dxa"/>
          </w:tcPr>
          <w:p w14:paraId="162FDFA8" w14:textId="77777777" w:rsidR="00000000" w:rsidRPr="00FB5F1A" w:rsidRDefault="00000000" w:rsidP="00FB5F1A">
            <w:pPr>
              <w:pStyle w:val="Normal1"/>
              <w:spacing w:after="0"/>
            </w:pPr>
            <w:r>
              <w:rPr>
                <w:sz w:val="20"/>
              </w:rPr>
              <w:t>Offsite Fire Evacuation</w:t>
            </w:r>
          </w:p>
        </w:tc>
        <w:tc>
          <w:tcPr>
            <w:tcW w:w="2208" w:type="dxa"/>
          </w:tcPr>
          <w:p w14:paraId="45A3ED53" w14:textId="77777777" w:rsidR="00000000" w:rsidRPr="00FB5F1A" w:rsidRDefault="00000000" w:rsidP="00FB5F1A">
            <w:pPr>
              <w:pStyle w:val="Normal1"/>
              <w:spacing w:after="0"/>
            </w:pPr>
            <w:r>
              <w:rPr>
                <w:sz w:val="20"/>
              </w:rPr>
              <w:t>Lucy Davidson</w:t>
            </w:r>
          </w:p>
        </w:tc>
        <w:tc>
          <w:tcPr>
            <w:tcW w:w="2351" w:type="dxa"/>
          </w:tcPr>
          <w:p w14:paraId="3CD452F5" w14:textId="77777777" w:rsidR="00000000" w:rsidRPr="00FB5F1A" w:rsidRDefault="00000000" w:rsidP="00FB5F1A">
            <w:pPr>
              <w:pStyle w:val="Normal1"/>
              <w:spacing w:after="0"/>
            </w:pPr>
            <w:r>
              <w:rPr>
                <w:sz w:val="20"/>
              </w:rPr>
              <w:t>17/09/2024</w:t>
            </w:r>
          </w:p>
        </w:tc>
        <w:tc>
          <w:tcPr>
            <w:tcW w:w="1953" w:type="dxa"/>
          </w:tcPr>
          <w:p w14:paraId="387F579F" w14:textId="77777777" w:rsidR="00000000" w:rsidRPr="00FB5F1A" w:rsidRDefault="00000000" w:rsidP="00FB5F1A">
            <w:pPr>
              <w:pStyle w:val="Normal1"/>
              <w:spacing w:after="0"/>
            </w:pPr>
            <w:r>
              <w:rPr>
                <w:sz w:val="20"/>
              </w:rPr>
              <w:t>20/03/2024</w:t>
            </w:r>
          </w:p>
        </w:tc>
      </w:tr>
      <w:tr w:rsidR="00B435AA" w14:paraId="31C93D6F" w14:textId="77777777" w:rsidTr="00296726">
        <w:trPr>
          <w:trHeight w:val="97"/>
        </w:trPr>
        <w:tc>
          <w:tcPr>
            <w:tcW w:w="1465" w:type="dxa"/>
          </w:tcPr>
          <w:p w14:paraId="31388F2C" w14:textId="77777777" w:rsidR="00000000" w:rsidRPr="00FB5F1A" w:rsidRDefault="00000000" w:rsidP="00FB5F1A">
            <w:pPr>
              <w:pStyle w:val="Normal1"/>
              <w:spacing w:after="0"/>
            </w:pPr>
            <w:r>
              <w:rPr>
                <w:sz w:val="20"/>
              </w:rPr>
              <w:t>Term 4 2025</w:t>
            </w:r>
          </w:p>
        </w:tc>
        <w:tc>
          <w:tcPr>
            <w:tcW w:w="2844" w:type="dxa"/>
          </w:tcPr>
          <w:p w14:paraId="61D94919" w14:textId="77777777" w:rsidR="00000000" w:rsidRPr="00FB5F1A" w:rsidRDefault="00000000" w:rsidP="00FB5F1A">
            <w:pPr>
              <w:pStyle w:val="Normal1"/>
              <w:spacing w:after="0"/>
            </w:pPr>
            <w:r>
              <w:rPr>
                <w:sz w:val="20"/>
              </w:rPr>
              <w:t>Onsite Fire Evacuation</w:t>
            </w:r>
          </w:p>
        </w:tc>
        <w:tc>
          <w:tcPr>
            <w:tcW w:w="2208" w:type="dxa"/>
          </w:tcPr>
          <w:p w14:paraId="67D6342C" w14:textId="77777777" w:rsidR="00000000" w:rsidRPr="00FB5F1A" w:rsidRDefault="00000000" w:rsidP="00FB5F1A">
            <w:pPr>
              <w:pStyle w:val="Normal1"/>
              <w:spacing w:after="0"/>
            </w:pPr>
            <w:r>
              <w:rPr>
                <w:sz w:val="20"/>
              </w:rPr>
              <w:t>Lucy Davidson</w:t>
            </w:r>
          </w:p>
        </w:tc>
        <w:tc>
          <w:tcPr>
            <w:tcW w:w="2351" w:type="dxa"/>
          </w:tcPr>
          <w:p w14:paraId="1F9C7200" w14:textId="77777777" w:rsidR="00000000" w:rsidRPr="00FB5F1A" w:rsidRDefault="00000000" w:rsidP="00FB5F1A">
            <w:pPr>
              <w:pStyle w:val="Normal1"/>
              <w:spacing w:after="0"/>
            </w:pPr>
            <w:r>
              <w:rPr>
                <w:sz w:val="20"/>
              </w:rPr>
              <w:t>19/11/2024</w:t>
            </w:r>
          </w:p>
        </w:tc>
        <w:tc>
          <w:tcPr>
            <w:tcW w:w="1953" w:type="dxa"/>
          </w:tcPr>
          <w:p w14:paraId="4FCE20B2" w14:textId="77777777" w:rsidR="00000000" w:rsidRPr="00FB5F1A" w:rsidRDefault="00000000" w:rsidP="00FB5F1A">
            <w:pPr>
              <w:pStyle w:val="Normal1"/>
              <w:spacing w:after="0"/>
            </w:pPr>
            <w:r>
              <w:rPr>
                <w:sz w:val="20"/>
              </w:rPr>
              <w:t>28/05/2024</w:t>
            </w:r>
          </w:p>
        </w:tc>
      </w:tr>
      <w:tr w:rsidR="00B435AA" w14:paraId="40201DE4" w14:textId="77777777" w:rsidTr="00296726">
        <w:trPr>
          <w:trHeight w:val="97"/>
        </w:trPr>
        <w:tc>
          <w:tcPr>
            <w:tcW w:w="1465" w:type="dxa"/>
          </w:tcPr>
          <w:p w14:paraId="10468CF7" w14:textId="77777777" w:rsidR="00000000" w:rsidRPr="00FB5F1A" w:rsidRDefault="00000000" w:rsidP="00FB5F1A">
            <w:pPr>
              <w:pStyle w:val="Normal1"/>
              <w:spacing w:after="0"/>
            </w:pPr>
            <w:r>
              <w:rPr>
                <w:sz w:val="20"/>
              </w:rPr>
              <w:t>Term 1 2026</w:t>
            </w:r>
          </w:p>
        </w:tc>
        <w:tc>
          <w:tcPr>
            <w:tcW w:w="2844" w:type="dxa"/>
          </w:tcPr>
          <w:p w14:paraId="7D9A97B3" w14:textId="77777777" w:rsidR="00000000" w:rsidRPr="00FB5F1A" w:rsidRDefault="00000000" w:rsidP="00FB5F1A">
            <w:pPr>
              <w:pStyle w:val="Normal1"/>
              <w:spacing w:after="0"/>
            </w:pPr>
            <w:r>
              <w:rPr>
                <w:sz w:val="20"/>
              </w:rPr>
              <w:t>Partial Lockdown</w:t>
            </w:r>
          </w:p>
        </w:tc>
        <w:tc>
          <w:tcPr>
            <w:tcW w:w="2208" w:type="dxa"/>
          </w:tcPr>
          <w:p w14:paraId="2EBAA22B" w14:textId="77777777" w:rsidR="00000000" w:rsidRPr="00FB5F1A" w:rsidRDefault="00000000" w:rsidP="00FB5F1A">
            <w:pPr>
              <w:pStyle w:val="Normal1"/>
              <w:spacing w:after="0"/>
            </w:pPr>
            <w:r>
              <w:rPr>
                <w:sz w:val="20"/>
              </w:rPr>
              <w:t>Lucy Davidson</w:t>
            </w:r>
          </w:p>
        </w:tc>
        <w:tc>
          <w:tcPr>
            <w:tcW w:w="2351" w:type="dxa"/>
          </w:tcPr>
          <w:p w14:paraId="48EC1414" w14:textId="77777777" w:rsidR="00000000" w:rsidRPr="00FB5F1A" w:rsidRDefault="00000000" w:rsidP="00FB5F1A">
            <w:pPr>
              <w:pStyle w:val="Normal1"/>
              <w:spacing w:after="0"/>
            </w:pPr>
            <w:r>
              <w:rPr>
                <w:sz w:val="20"/>
              </w:rPr>
              <w:t>18/03/2025</w:t>
            </w:r>
          </w:p>
        </w:tc>
        <w:tc>
          <w:tcPr>
            <w:tcW w:w="1953" w:type="dxa"/>
          </w:tcPr>
          <w:p w14:paraId="23CB0F8B" w14:textId="77777777" w:rsidR="00000000" w:rsidRPr="00FB5F1A" w:rsidRDefault="00000000" w:rsidP="00FB5F1A">
            <w:pPr>
              <w:pStyle w:val="Normal1"/>
              <w:spacing w:after="0"/>
            </w:pPr>
            <w:r>
              <w:rPr>
                <w:sz w:val="20"/>
              </w:rPr>
              <w:t>04/03/2025</w:t>
            </w:r>
          </w:p>
        </w:tc>
      </w:tr>
      <w:tr w:rsidR="00B435AA" w14:paraId="45FFA28A" w14:textId="77777777" w:rsidTr="00296726">
        <w:trPr>
          <w:trHeight w:val="97"/>
        </w:trPr>
        <w:tc>
          <w:tcPr>
            <w:tcW w:w="1465" w:type="dxa"/>
          </w:tcPr>
          <w:p w14:paraId="2B2777DD" w14:textId="77777777" w:rsidR="00000000" w:rsidRPr="00FB5F1A" w:rsidRDefault="00000000" w:rsidP="00FB5F1A">
            <w:pPr>
              <w:pStyle w:val="Normal1"/>
              <w:spacing w:after="0"/>
            </w:pPr>
            <w:r>
              <w:rPr>
                <w:sz w:val="20"/>
              </w:rPr>
              <w:t>Term 2 2026</w:t>
            </w:r>
          </w:p>
        </w:tc>
        <w:tc>
          <w:tcPr>
            <w:tcW w:w="2844" w:type="dxa"/>
          </w:tcPr>
          <w:p w14:paraId="242E306E" w14:textId="77777777" w:rsidR="00000000" w:rsidRPr="00FB5F1A" w:rsidRDefault="00000000" w:rsidP="00FB5F1A">
            <w:pPr>
              <w:pStyle w:val="Normal1"/>
              <w:spacing w:after="0"/>
            </w:pPr>
            <w:r>
              <w:rPr>
                <w:sz w:val="20"/>
              </w:rPr>
              <w:t>Lockdown</w:t>
            </w:r>
          </w:p>
        </w:tc>
        <w:tc>
          <w:tcPr>
            <w:tcW w:w="2208" w:type="dxa"/>
          </w:tcPr>
          <w:p w14:paraId="1B04A8F5" w14:textId="77777777" w:rsidR="00000000" w:rsidRPr="00FB5F1A" w:rsidRDefault="00000000" w:rsidP="00FB5F1A">
            <w:pPr>
              <w:pStyle w:val="Normal1"/>
              <w:spacing w:after="0"/>
            </w:pPr>
            <w:r>
              <w:rPr>
                <w:sz w:val="20"/>
              </w:rPr>
              <w:t>Lucy Davidson</w:t>
            </w:r>
          </w:p>
        </w:tc>
        <w:tc>
          <w:tcPr>
            <w:tcW w:w="2351" w:type="dxa"/>
          </w:tcPr>
          <w:p w14:paraId="1CD26CF0" w14:textId="77777777" w:rsidR="00000000" w:rsidRPr="00FB5F1A" w:rsidRDefault="00000000" w:rsidP="00FB5F1A">
            <w:pPr>
              <w:pStyle w:val="Normal1"/>
              <w:spacing w:after="0"/>
            </w:pPr>
            <w:r>
              <w:rPr>
                <w:sz w:val="20"/>
              </w:rPr>
              <w:t>20/05/2025</w:t>
            </w:r>
          </w:p>
        </w:tc>
        <w:tc>
          <w:tcPr>
            <w:tcW w:w="1953" w:type="dxa"/>
          </w:tcPr>
          <w:p w14:paraId="4FA9F3ED" w14:textId="77777777" w:rsidR="00000000" w:rsidRPr="00FB5F1A" w:rsidRDefault="00000000" w:rsidP="00FB5F1A">
            <w:pPr>
              <w:pStyle w:val="Normal1"/>
              <w:spacing w:after="0"/>
            </w:pPr>
          </w:p>
        </w:tc>
      </w:tr>
    </w:tbl>
    <w:p w14:paraId="7B0B60FF" w14:textId="77777777" w:rsidR="00000000" w:rsidRPr="005A1035" w:rsidRDefault="00000000" w:rsidP="005A1035">
      <w:pPr>
        <w:pStyle w:val="ESBodyText1"/>
        <w:spacing w:after="0"/>
        <w:rPr>
          <w:sz w:val="16"/>
          <w:szCs w:val="16"/>
        </w:rPr>
      </w:pPr>
    </w:p>
    <w:p w14:paraId="7E9500CE" w14:textId="77777777" w:rsidR="00000000" w:rsidRDefault="00000000" w:rsidP="004B6AD4">
      <w:pPr>
        <w:pStyle w:val="ESBodyText1"/>
        <w:sectPr w:rsidR="00E66A5E" w:rsidSect="002F17F3">
          <w:headerReference w:type="even" r:id="rId25"/>
          <w:headerReference w:type="default" r:id="rId26"/>
          <w:footerReference w:type="even" r:id="rId27"/>
          <w:footerReference w:type="default" r:id="rId28"/>
          <w:headerReference w:type="first" r:id="rId29"/>
          <w:footerReference w:type="first" r:id="rId30"/>
          <w:pgSz w:w="11906" w:h="16838" w:code="9"/>
          <w:pgMar w:top="2036" w:right="1240" w:bottom="1304" w:left="1304" w:header="624" w:footer="532" w:gutter="0"/>
          <w:cols w:space="397"/>
          <w:docGrid w:linePitch="360"/>
        </w:sectPr>
      </w:pPr>
    </w:p>
    <w:p w14:paraId="354CEDE0" w14:textId="77777777" w:rsidR="00000000" w:rsidRPr="00FA64CE" w:rsidRDefault="00000000" w:rsidP="007152F7">
      <w:pPr>
        <w:pStyle w:val="ESHeading12"/>
      </w:pPr>
      <w:r>
        <w:lastRenderedPageBreak/>
        <w:t>First Aid Training</w:t>
      </w:r>
    </w:p>
    <w:tbl>
      <w:tblPr>
        <w:tblStyle w:val="TableGrid2"/>
        <w:tblW w:w="10230" w:type="dxa"/>
        <w:tblInd w:w="-455" w:type="dxa"/>
        <w:tblCellMar>
          <w:top w:w="115" w:type="dxa"/>
          <w:left w:w="115" w:type="dxa"/>
          <w:bottom w:w="115" w:type="dxa"/>
          <w:right w:w="115" w:type="dxa"/>
        </w:tblCellMar>
        <w:tblLook w:val="04A0" w:firstRow="1" w:lastRow="0" w:firstColumn="1" w:lastColumn="0" w:noHBand="0" w:noVBand="1"/>
      </w:tblPr>
      <w:tblGrid>
        <w:gridCol w:w="3711"/>
        <w:gridCol w:w="3969"/>
        <w:gridCol w:w="2550"/>
      </w:tblGrid>
      <w:tr w:rsidR="00B435AA" w14:paraId="2831D1B6" w14:textId="77777777" w:rsidTr="00C3619B">
        <w:trPr>
          <w:trHeight w:val="256"/>
        </w:trPr>
        <w:tc>
          <w:tcPr>
            <w:tcW w:w="3711" w:type="dxa"/>
            <w:shd w:val="clear" w:color="auto" w:fill="D9D9D9" w:themeFill="background1" w:themeFillShade="D9"/>
          </w:tcPr>
          <w:p w14:paraId="634E7AC5" w14:textId="77777777" w:rsidR="00000000" w:rsidRPr="0031627D" w:rsidRDefault="00000000" w:rsidP="00BB22C9">
            <w:pPr>
              <w:pStyle w:val="Heading32"/>
              <w:spacing w:before="0" w:after="0"/>
            </w:pPr>
            <w:r>
              <w:rPr>
                <w:bCs/>
                <w:szCs w:val="36"/>
              </w:rPr>
              <w:t>Staff Member</w:t>
            </w:r>
          </w:p>
        </w:tc>
        <w:tc>
          <w:tcPr>
            <w:tcW w:w="3969" w:type="dxa"/>
            <w:shd w:val="clear" w:color="auto" w:fill="D9D9D9" w:themeFill="background1" w:themeFillShade="D9"/>
          </w:tcPr>
          <w:p w14:paraId="54C8D3F2" w14:textId="77777777" w:rsidR="00000000" w:rsidRPr="00BB22C9" w:rsidRDefault="00000000" w:rsidP="00BB22C9">
            <w:pPr>
              <w:pStyle w:val="Heading32"/>
              <w:spacing w:before="0" w:after="0"/>
              <w:rPr>
                <w:bCs/>
                <w:szCs w:val="36"/>
              </w:rPr>
            </w:pPr>
            <w:r>
              <w:rPr>
                <w:bCs/>
                <w:szCs w:val="36"/>
              </w:rPr>
              <w:t>Training Completed</w:t>
            </w:r>
          </w:p>
          <w:p w14:paraId="3777D8D6" w14:textId="77777777" w:rsidR="00000000" w:rsidRPr="00BB22C9" w:rsidRDefault="00000000" w:rsidP="00BB22C9">
            <w:pPr>
              <w:pStyle w:val="ESBodyText2"/>
              <w:spacing w:after="0"/>
              <w:rPr>
                <w:b/>
                <w:bCs/>
                <w:color w:val="000000" w:themeColor="text1"/>
                <w:sz w:val="20"/>
                <w:szCs w:val="36"/>
              </w:rPr>
            </w:pPr>
          </w:p>
        </w:tc>
        <w:tc>
          <w:tcPr>
            <w:tcW w:w="2550" w:type="dxa"/>
            <w:shd w:val="clear" w:color="auto" w:fill="D9D9D9" w:themeFill="background1" w:themeFillShade="D9"/>
          </w:tcPr>
          <w:p w14:paraId="0BC64F21" w14:textId="77777777" w:rsidR="00000000" w:rsidRPr="00BB22C9" w:rsidRDefault="00000000" w:rsidP="00BB22C9">
            <w:pPr>
              <w:pStyle w:val="Heading32"/>
              <w:spacing w:before="0" w:after="0"/>
              <w:rPr>
                <w:bCs/>
                <w:szCs w:val="36"/>
              </w:rPr>
            </w:pPr>
            <w:r>
              <w:rPr>
                <w:bCs/>
                <w:szCs w:val="36"/>
              </w:rPr>
              <w:t>Date Qualified To</w:t>
            </w:r>
          </w:p>
          <w:p w14:paraId="51D6601B" w14:textId="77777777" w:rsidR="00000000" w:rsidRPr="00BB22C9" w:rsidRDefault="00000000" w:rsidP="00BB22C9">
            <w:pPr>
              <w:pStyle w:val="ESBodyText2"/>
              <w:spacing w:after="0"/>
              <w:rPr>
                <w:b/>
                <w:bCs/>
                <w:color w:val="000000" w:themeColor="text1"/>
                <w:sz w:val="20"/>
                <w:szCs w:val="36"/>
              </w:rPr>
            </w:pPr>
          </w:p>
        </w:tc>
      </w:tr>
      <w:tr w:rsidR="00B435AA" w14:paraId="3A63E7A1" w14:textId="77777777" w:rsidTr="00C3619B">
        <w:trPr>
          <w:trHeight w:val="79"/>
        </w:trPr>
        <w:tc>
          <w:tcPr>
            <w:tcW w:w="3711" w:type="dxa"/>
          </w:tcPr>
          <w:p w14:paraId="1A470E28" w14:textId="77777777" w:rsidR="00000000" w:rsidRPr="00FB5F1A" w:rsidRDefault="00000000" w:rsidP="00FB5F1A">
            <w:pPr>
              <w:pStyle w:val="Normal2"/>
              <w:spacing w:after="0"/>
            </w:pPr>
            <w:r>
              <w:rPr>
                <w:sz w:val="20"/>
              </w:rPr>
              <w:t>Kylie Carter</w:t>
            </w:r>
          </w:p>
        </w:tc>
        <w:tc>
          <w:tcPr>
            <w:tcW w:w="3969" w:type="dxa"/>
          </w:tcPr>
          <w:p w14:paraId="32F6E29C" w14:textId="77777777" w:rsidR="00000000" w:rsidRPr="00FB5F1A" w:rsidRDefault="00000000" w:rsidP="00FB5F1A">
            <w:pPr>
              <w:pStyle w:val="Normal2"/>
              <w:spacing w:after="0"/>
            </w:pPr>
            <w:r>
              <w:rPr>
                <w:sz w:val="20"/>
              </w:rPr>
              <w:t>Provide First Aid - HLTAID011</w:t>
            </w:r>
          </w:p>
        </w:tc>
        <w:tc>
          <w:tcPr>
            <w:tcW w:w="2550" w:type="dxa"/>
          </w:tcPr>
          <w:p w14:paraId="4460387D" w14:textId="77777777" w:rsidR="00000000" w:rsidRPr="00FB5F1A" w:rsidRDefault="00000000" w:rsidP="00FB5F1A">
            <w:pPr>
              <w:pStyle w:val="Normal2"/>
              <w:spacing w:after="0"/>
            </w:pPr>
            <w:r>
              <w:rPr>
                <w:sz w:val="20"/>
              </w:rPr>
              <w:t>18/12/2026</w:t>
            </w:r>
          </w:p>
        </w:tc>
      </w:tr>
      <w:tr w:rsidR="00B435AA" w14:paraId="573EA746" w14:textId="77777777" w:rsidTr="00C3619B">
        <w:trPr>
          <w:trHeight w:val="79"/>
        </w:trPr>
        <w:tc>
          <w:tcPr>
            <w:tcW w:w="3711" w:type="dxa"/>
          </w:tcPr>
          <w:p w14:paraId="25B9EBA0" w14:textId="77777777" w:rsidR="00000000" w:rsidRPr="00FB5F1A" w:rsidRDefault="00000000" w:rsidP="00FB5F1A">
            <w:pPr>
              <w:pStyle w:val="Normal2"/>
              <w:spacing w:after="0"/>
            </w:pPr>
            <w:r>
              <w:rPr>
                <w:sz w:val="20"/>
              </w:rPr>
              <w:t>Leigh Cinquegrana</w:t>
            </w:r>
          </w:p>
        </w:tc>
        <w:tc>
          <w:tcPr>
            <w:tcW w:w="3969" w:type="dxa"/>
          </w:tcPr>
          <w:p w14:paraId="68910E52" w14:textId="77777777" w:rsidR="00000000" w:rsidRPr="00FB5F1A" w:rsidRDefault="00000000" w:rsidP="00FB5F1A">
            <w:pPr>
              <w:pStyle w:val="Normal2"/>
              <w:spacing w:after="0"/>
            </w:pPr>
            <w:r>
              <w:rPr>
                <w:sz w:val="20"/>
              </w:rPr>
              <w:t>Provide First Aid - HLTAID011</w:t>
            </w:r>
          </w:p>
        </w:tc>
        <w:tc>
          <w:tcPr>
            <w:tcW w:w="2550" w:type="dxa"/>
          </w:tcPr>
          <w:p w14:paraId="1FDF5EA5" w14:textId="77777777" w:rsidR="00000000" w:rsidRPr="00FB5F1A" w:rsidRDefault="00000000" w:rsidP="00FB5F1A">
            <w:pPr>
              <w:pStyle w:val="Normal2"/>
              <w:spacing w:after="0"/>
            </w:pPr>
            <w:r>
              <w:rPr>
                <w:sz w:val="20"/>
              </w:rPr>
              <w:t>18/12/2026</w:t>
            </w:r>
          </w:p>
        </w:tc>
      </w:tr>
      <w:tr w:rsidR="00B435AA" w14:paraId="0F19A6D7" w14:textId="77777777" w:rsidTr="00C3619B">
        <w:trPr>
          <w:trHeight w:val="79"/>
        </w:trPr>
        <w:tc>
          <w:tcPr>
            <w:tcW w:w="3711" w:type="dxa"/>
          </w:tcPr>
          <w:p w14:paraId="19A3FF46" w14:textId="77777777" w:rsidR="00000000" w:rsidRPr="00FB5F1A" w:rsidRDefault="00000000" w:rsidP="00FB5F1A">
            <w:pPr>
              <w:pStyle w:val="Normal2"/>
              <w:spacing w:after="0"/>
            </w:pPr>
            <w:r>
              <w:rPr>
                <w:sz w:val="20"/>
              </w:rPr>
              <w:t>Lucy Davidson</w:t>
            </w:r>
          </w:p>
        </w:tc>
        <w:tc>
          <w:tcPr>
            <w:tcW w:w="3969" w:type="dxa"/>
          </w:tcPr>
          <w:p w14:paraId="4384E7E9" w14:textId="77777777" w:rsidR="00000000" w:rsidRPr="00FB5F1A" w:rsidRDefault="00000000" w:rsidP="00FB5F1A">
            <w:pPr>
              <w:pStyle w:val="Normal2"/>
              <w:spacing w:after="0"/>
            </w:pPr>
            <w:r>
              <w:rPr>
                <w:sz w:val="20"/>
              </w:rPr>
              <w:t>Provide First Aid - HLTAID011</w:t>
            </w:r>
          </w:p>
        </w:tc>
        <w:tc>
          <w:tcPr>
            <w:tcW w:w="2550" w:type="dxa"/>
          </w:tcPr>
          <w:p w14:paraId="5CC1BA6C" w14:textId="77777777" w:rsidR="00000000" w:rsidRPr="00FB5F1A" w:rsidRDefault="00000000" w:rsidP="00FB5F1A">
            <w:pPr>
              <w:pStyle w:val="Normal2"/>
              <w:spacing w:after="0"/>
            </w:pPr>
            <w:r>
              <w:rPr>
                <w:sz w:val="20"/>
              </w:rPr>
              <w:t>18/12/2026</w:t>
            </w:r>
          </w:p>
        </w:tc>
      </w:tr>
      <w:tr w:rsidR="00B435AA" w14:paraId="0624A325" w14:textId="77777777" w:rsidTr="00C3619B">
        <w:trPr>
          <w:trHeight w:val="79"/>
        </w:trPr>
        <w:tc>
          <w:tcPr>
            <w:tcW w:w="3711" w:type="dxa"/>
          </w:tcPr>
          <w:p w14:paraId="66224545" w14:textId="77777777" w:rsidR="00000000" w:rsidRPr="00FB5F1A" w:rsidRDefault="00000000" w:rsidP="00FB5F1A">
            <w:pPr>
              <w:pStyle w:val="Normal2"/>
              <w:spacing w:after="0"/>
            </w:pPr>
            <w:r>
              <w:rPr>
                <w:sz w:val="20"/>
              </w:rPr>
              <w:t>Lucy Davidson</w:t>
            </w:r>
          </w:p>
        </w:tc>
        <w:tc>
          <w:tcPr>
            <w:tcW w:w="3969" w:type="dxa"/>
          </w:tcPr>
          <w:p w14:paraId="4BC846A0" w14:textId="77777777" w:rsidR="00000000" w:rsidRPr="00FB5F1A" w:rsidRDefault="00000000" w:rsidP="00FB5F1A">
            <w:pPr>
              <w:pStyle w:val="Normal2"/>
              <w:spacing w:after="0"/>
            </w:pPr>
            <w:r>
              <w:rPr>
                <w:sz w:val="20"/>
              </w:rPr>
              <w:t>Verifying the Correct Use of Adrenaline Auto Injector Devices - 22579VIC</w:t>
            </w:r>
          </w:p>
        </w:tc>
        <w:tc>
          <w:tcPr>
            <w:tcW w:w="2550" w:type="dxa"/>
          </w:tcPr>
          <w:p w14:paraId="5D4A4ACE" w14:textId="77777777" w:rsidR="00000000" w:rsidRPr="00FB5F1A" w:rsidRDefault="00000000" w:rsidP="00FB5F1A">
            <w:pPr>
              <w:pStyle w:val="Normal2"/>
              <w:spacing w:after="0"/>
            </w:pPr>
            <w:r>
              <w:rPr>
                <w:sz w:val="20"/>
              </w:rPr>
              <w:t>18/12/2026</w:t>
            </w:r>
          </w:p>
        </w:tc>
      </w:tr>
      <w:tr w:rsidR="00B435AA" w14:paraId="2F9141A2" w14:textId="77777777" w:rsidTr="00C3619B">
        <w:trPr>
          <w:trHeight w:val="79"/>
        </w:trPr>
        <w:tc>
          <w:tcPr>
            <w:tcW w:w="3711" w:type="dxa"/>
          </w:tcPr>
          <w:p w14:paraId="469381E8" w14:textId="77777777" w:rsidR="00000000" w:rsidRPr="00FB5F1A" w:rsidRDefault="00000000" w:rsidP="00FB5F1A">
            <w:pPr>
              <w:pStyle w:val="Normal2"/>
              <w:spacing w:after="0"/>
            </w:pPr>
            <w:r>
              <w:rPr>
                <w:sz w:val="20"/>
              </w:rPr>
              <w:t>Lucy Davidson</w:t>
            </w:r>
          </w:p>
        </w:tc>
        <w:tc>
          <w:tcPr>
            <w:tcW w:w="3969" w:type="dxa"/>
          </w:tcPr>
          <w:p w14:paraId="23EB755A" w14:textId="77777777" w:rsidR="00000000" w:rsidRPr="00FB5F1A" w:rsidRDefault="00000000" w:rsidP="00FB5F1A">
            <w:pPr>
              <w:pStyle w:val="Normal2"/>
              <w:spacing w:after="0"/>
            </w:pPr>
            <w:r>
              <w:rPr>
                <w:sz w:val="20"/>
              </w:rPr>
              <w:t>First Aid Management of Anaphylaxis 22578VIC</w:t>
            </w:r>
          </w:p>
        </w:tc>
        <w:tc>
          <w:tcPr>
            <w:tcW w:w="2550" w:type="dxa"/>
          </w:tcPr>
          <w:p w14:paraId="1B01CFE5" w14:textId="77777777" w:rsidR="00000000" w:rsidRPr="00FB5F1A" w:rsidRDefault="00000000" w:rsidP="00FB5F1A">
            <w:pPr>
              <w:pStyle w:val="Normal2"/>
              <w:spacing w:after="0"/>
            </w:pPr>
            <w:r>
              <w:rPr>
                <w:sz w:val="20"/>
              </w:rPr>
              <w:t>18/12/2026</w:t>
            </w:r>
          </w:p>
        </w:tc>
      </w:tr>
    </w:tbl>
    <w:p w14:paraId="728FBB97" w14:textId="77777777" w:rsidR="00000000" w:rsidRPr="005A1035" w:rsidRDefault="00000000" w:rsidP="005A1035">
      <w:pPr>
        <w:pStyle w:val="ESBodyText2"/>
        <w:spacing w:after="0"/>
        <w:rPr>
          <w:sz w:val="16"/>
          <w:szCs w:val="16"/>
        </w:rPr>
      </w:pPr>
    </w:p>
    <w:p w14:paraId="0F1C8499" w14:textId="77777777" w:rsidR="00000000" w:rsidRDefault="00000000" w:rsidP="007152F7">
      <w:pPr>
        <w:pStyle w:val="ESHeading12"/>
      </w:pPr>
      <w:r>
        <w:t xml:space="preserve">Other </w:t>
      </w:r>
      <w:r>
        <w:t>Emergency, Safety or Wellbeing Training Record</w:t>
      </w:r>
      <w:r>
        <w:t>s</w:t>
      </w:r>
    </w:p>
    <w:tbl>
      <w:tblPr>
        <w:tblStyle w:val="TableGrid2"/>
        <w:tblW w:w="10271" w:type="dxa"/>
        <w:tblInd w:w="-455" w:type="dxa"/>
        <w:tblCellMar>
          <w:top w:w="115" w:type="dxa"/>
          <w:left w:w="115" w:type="dxa"/>
          <w:bottom w:w="115" w:type="dxa"/>
          <w:right w:w="115" w:type="dxa"/>
        </w:tblCellMar>
        <w:tblLook w:val="04A0" w:firstRow="1" w:lastRow="0" w:firstColumn="1" w:lastColumn="0" w:noHBand="0" w:noVBand="1"/>
      </w:tblPr>
      <w:tblGrid>
        <w:gridCol w:w="3849"/>
        <w:gridCol w:w="3831"/>
        <w:gridCol w:w="2591"/>
      </w:tblGrid>
      <w:tr w:rsidR="00B435AA" w14:paraId="55EE08F1" w14:textId="77777777" w:rsidTr="00C3619B">
        <w:trPr>
          <w:trHeight w:val="248"/>
        </w:trPr>
        <w:tc>
          <w:tcPr>
            <w:tcW w:w="3849" w:type="dxa"/>
            <w:shd w:val="clear" w:color="auto" w:fill="D9D9D9" w:themeFill="background1" w:themeFillShade="D9"/>
          </w:tcPr>
          <w:p w14:paraId="5417950F" w14:textId="77777777" w:rsidR="00000000" w:rsidRDefault="00000000" w:rsidP="002A4277">
            <w:pPr>
              <w:pStyle w:val="Heading32"/>
              <w:spacing w:before="0" w:after="0"/>
              <w:rPr>
                <w:bCs/>
                <w:szCs w:val="36"/>
              </w:rPr>
            </w:pPr>
            <w:r>
              <w:rPr>
                <w:bCs/>
                <w:szCs w:val="36"/>
              </w:rPr>
              <w:t>Staff Member</w:t>
            </w:r>
          </w:p>
        </w:tc>
        <w:tc>
          <w:tcPr>
            <w:tcW w:w="3831" w:type="dxa"/>
            <w:shd w:val="clear" w:color="auto" w:fill="D9D9D9" w:themeFill="background1" w:themeFillShade="D9"/>
          </w:tcPr>
          <w:p w14:paraId="27BE321F" w14:textId="77777777" w:rsidR="00000000" w:rsidRPr="0031627D" w:rsidRDefault="00000000" w:rsidP="002A4277">
            <w:pPr>
              <w:pStyle w:val="Heading32"/>
              <w:spacing w:before="0" w:after="0"/>
            </w:pPr>
            <w:r>
              <w:rPr>
                <w:bCs/>
                <w:szCs w:val="36"/>
              </w:rPr>
              <w:t>Training Type</w:t>
            </w:r>
          </w:p>
        </w:tc>
        <w:tc>
          <w:tcPr>
            <w:tcW w:w="2591" w:type="dxa"/>
            <w:shd w:val="clear" w:color="auto" w:fill="D9D9D9" w:themeFill="background1" w:themeFillShade="D9"/>
          </w:tcPr>
          <w:p w14:paraId="4695A8A7" w14:textId="77777777" w:rsidR="00000000" w:rsidRPr="00BB22C9" w:rsidRDefault="00000000" w:rsidP="002A4277">
            <w:pPr>
              <w:pStyle w:val="Heading32"/>
              <w:spacing w:before="0" w:after="0"/>
              <w:rPr>
                <w:bCs/>
                <w:szCs w:val="36"/>
              </w:rPr>
            </w:pPr>
            <w:r>
              <w:rPr>
                <w:bCs/>
                <w:szCs w:val="36"/>
              </w:rPr>
              <w:t>Date</w:t>
            </w:r>
          </w:p>
          <w:p w14:paraId="7673DCE4" w14:textId="77777777" w:rsidR="00000000" w:rsidRPr="00BB22C9" w:rsidRDefault="00000000" w:rsidP="002A4277">
            <w:pPr>
              <w:pStyle w:val="ESBodyText2"/>
              <w:spacing w:after="0"/>
              <w:rPr>
                <w:b/>
                <w:bCs/>
                <w:color w:val="000000" w:themeColor="text1"/>
                <w:sz w:val="20"/>
                <w:szCs w:val="36"/>
              </w:rPr>
            </w:pPr>
          </w:p>
        </w:tc>
      </w:tr>
      <w:tr w:rsidR="00B435AA" w14:paraId="5D277B22" w14:textId="77777777" w:rsidTr="00C3619B">
        <w:trPr>
          <w:trHeight w:val="75"/>
        </w:trPr>
        <w:tc>
          <w:tcPr>
            <w:tcW w:w="3849" w:type="dxa"/>
          </w:tcPr>
          <w:p w14:paraId="27D9F7F8" w14:textId="77777777" w:rsidR="00000000" w:rsidRPr="00FB5F1A" w:rsidRDefault="00000000" w:rsidP="002A4277">
            <w:pPr>
              <w:pStyle w:val="Normal2"/>
              <w:spacing w:after="0"/>
            </w:pPr>
            <w:r>
              <w:rPr>
                <w:sz w:val="20"/>
              </w:rPr>
              <w:t>Leigh Cinquegrana</w:t>
            </w:r>
          </w:p>
        </w:tc>
        <w:tc>
          <w:tcPr>
            <w:tcW w:w="3831" w:type="dxa"/>
          </w:tcPr>
          <w:p w14:paraId="700AA694" w14:textId="77777777" w:rsidR="00000000" w:rsidRPr="00FB5F1A" w:rsidRDefault="00000000" w:rsidP="002A4277">
            <w:pPr>
              <w:pStyle w:val="Normal2"/>
              <w:spacing w:after="0"/>
            </w:pPr>
            <w:r>
              <w:rPr>
                <w:sz w:val="20"/>
              </w:rPr>
              <w:t>ASCIA Anaphylaxis e-training</w:t>
            </w:r>
          </w:p>
        </w:tc>
        <w:tc>
          <w:tcPr>
            <w:tcW w:w="2591" w:type="dxa"/>
          </w:tcPr>
          <w:p w14:paraId="63A57286" w14:textId="77777777" w:rsidR="00000000" w:rsidRPr="00FB5F1A" w:rsidRDefault="00000000" w:rsidP="002A4277">
            <w:pPr>
              <w:pStyle w:val="Normal2"/>
              <w:spacing w:after="0"/>
            </w:pPr>
            <w:r>
              <w:rPr>
                <w:sz w:val="20"/>
              </w:rPr>
              <w:t>01/02/2024</w:t>
            </w:r>
          </w:p>
        </w:tc>
      </w:tr>
      <w:tr w:rsidR="00B435AA" w14:paraId="4375C2C2" w14:textId="77777777" w:rsidTr="00C3619B">
        <w:trPr>
          <w:trHeight w:val="75"/>
        </w:trPr>
        <w:tc>
          <w:tcPr>
            <w:tcW w:w="3849" w:type="dxa"/>
          </w:tcPr>
          <w:p w14:paraId="4EABBC3D" w14:textId="77777777" w:rsidR="00000000" w:rsidRPr="00FB5F1A" w:rsidRDefault="00000000" w:rsidP="002A4277">
            <w:pPr>
              <w:pStyle w:val="Normal2"/>
              <w:spacing w:after="0"/>
            </w:pPr>
            <w:r>
              <w:rPr>
                <w:sz w:val="20"/>
              </w:rPr>
              <w:t>Wendy Coyle</w:t>
            </w:r>
          </w:p>
        </w:tc>
        <w:tc>
          <w:tcPr>
            <w:tcW w:w="3831" w:type="dxa"/>
          </w:tcPr>
          <w:p w14:paraId="2D6157CA" w14:textId="77777777" w:rsidR="00000000" w:rsidRPr="00FB5F1A" w:rsidRDefault="00000000" w:rsidP="002A4277">
            <w:pPr>
              <w:pStyle w:val="Normal2"/>
              <w:spacing w:after="0"/>
            </w:pPr>
            <w:r>
              <w:rPr>
                <w:sz w:val="20"/>
              </w:rPr>
              <w:t>ASCIA Anaphylaxis e-training</w:t>
            </w:r>
          </w:p>
        </w:tc>
        <w:tc>
          <w:tcPr>
            <w:tcW w:w="2591" w:type="dxa"/>
          </w:tcPr>
          <w:p w14:paraId="0A719BE1" w14:textId="77777777" w:rsidR="00000000" w:rsidRPr="00FB5F1A" w:rsidRDefault="00000000" w:rsidP="002A4277">
            <w:pPr>
              <w:pStyle w:val="Normal2"/>
              <w:spacing w:after="0"/>
            </w:pPr>
            <w:r>
              <w:rPr>
                <w:sz w:val="20"/>
              </w:rPr>
              <w:t>01/02/2024</w:t>
            </w:r>
          </w:p>
        </w:tc>
      </w:tr>
      <w:tr w:rsidR="00B435AA" w14:paraId="0F5D5EAB" w14:textId="77777777" w:rsidTr="00C3619B">
        <w:trPr>
          <w:trHeight w:val="75"/>
        </w:trPr>
        <w:tc>
          <w:tcPr>
            <w:tcW w:w="3849" w:type="dxa"/>
          </w:tcPr>
          <w:p w14:paraId="17BD52E9" w14:textId="77777777" w:rsidR="00000000" w:rsidRPr="00FB5F1A" w:rsidRDefault="00000000" w:rsidP="002A4277">
            <w:pPr>
              <w:pStyle w:val="Normal2"/>
              <w:spacing w:after="0"/>
            </w:pPr>
            <w:r>
              <w:rPr>
                <w:sz w:val="20"/>
              </w:rPr>
              <w:t>Leonie Meade</w:t>
            </w:r>
          </w:p>
        </w:tc>
        <w:tc>
          <w:tcPr>
            <w:tcW w:w="3831" w:type="dxa"/>
          </w:tcPr>
          <w:p w14:paraId="55228498" w14:textId="77777777" w:rsidR="00000000" w:rsidRPr="00FB5F1A" w:rsidRDefault="00000000" w:rsidP="002A4277">
            <w:pPr>
              <w:pStyle w:val="Normal2"/>
              <w:spacing w:after="0"/>
            </w:pPr>
            <w:r>
              <w:rPr>
                <w:sz w:val="20"/>
              </w:rPr>
              <w:t>ASCIA Anaphylaxis e-training</w:t>
            </w:r>
          </w:p>
        </w:tc>
        <w:tc>
          <w:tcPr>
            <w:tcW w:w="2591" w:type="dxa"/>
          </w:tcPr>
          <w:p w14:paraId="28458DCB" w14:textId="77777777" w:rsidR="00000000" w:rsidRPr="00FB5F1A" w:rsidRDefault="00000000" w:rsidP="002A4277">
            <w:pPr>
              <w:pStyle w:val="Normal2"/>
              <w:spacing w:after="0"/>
            </w:pPr>
            <w:r>
              <w:rPr>
                <w:sz w:val="20"/>
              </w:rPr>
              <w:t>01/02/2024</w:t>
            </w:r>
          </w:p>
        </w:tc>
      </w:tr>
      <w:tr w:rsidR="00B435AA" w14:paraId="6FB09DF7" w14:textId="77777777" w:rsidTr="00C3619B">
        <w:trPr>
          <w:trHeight w:val="75"/>
        </w:trPr>
        <w:tc>
          <w:tcPr>
            <w:tcW w:w="3849" w:type="dxa"/>
          </w:tcPr>
          <w:p w14:paraId="0C058943" w14:textId="77777777" w:rsidR="00000000" w:rsidRPr="00FB5F1A" w:rsidRDefault="00000000" w:rsidP="002A4277">
            <w:pPr>
              <w:pStyle w:val="Normal2"/>
              <w:spacing w:after="0"/>
            </w:pPr>
            <w:r>
              <w:rPr>
                <w:sz w:val="20"/>
              </w:rPr>
              <w:t>Nancy Moloney</w:t>
            </w:r>
          </w:p>
        </w:tc>
        <w:tc>
          <w:tcPr>
            <w:tcW w:w="3831" w:type="dxa"/>
          </w:tcPr>
          <w:p w14:paraId="4B6F7939" w14:textId="77777777" w:rsidR="00000000" w:rsidRPr="00FB5F1A" w:rsidRDefault="00000000" w:rsidP="002A4277">
            <w:pPr>
              <w:pStyle w:val="Normal2"/>
              <w:spacing w:after="0"/>
            </w:pPr>
            <w:r>
              <w:rPr>
                <w:sz w:val="20"/>
              </w:rPr>
              <w:t>ASCIA Anaphylaxis e-training</w:t>
            </w:r>
          </w:p>
        </w:tc>
        <w:tc>
          <w:tcPr>
            <w:tcW w:w="2591" w:type="dxa"/>
          </w:tcPr>
          <w:p w14:paraId="0E8A6E28" w14:textId="77777777" w:rsidR="00000000" w:rsidRPr="00FB5F1A" w:rsidRDefault="00000000" w:rsidP="002A4277">
            <w:pPr>
              <w:pStyle w:val="Normal2"/>
              <w:spacing w:after="0"/>
            </w:pPr>
            <w:r>
              <w:rPr>
                <w:sz w:val="20"/>
              </w:rPr>
              <w:t>01/02/2024</w:t>
            </w:r>
          </w:p>
        </w:tc>
      </w:tr>
      <w:tr w:rsidR="00B435AA" w14:paraId="1C358AE3" w14:textId="77777777" w:rsidTr="00C3619B">
        <w:trPr>
          <w:trHeight w:val="75"/>
        </w:trPr>
        <w:tc>
          <w:tcPr>
            <w:tcW w:w="3849" w:type="dxa"/>
          </w:tcPr>
          <w:p w14:paraId="65A8F7BA" w14:textId="77777777" w:rsidR="00000000" w:rsidRPr="00FB5F1A" w:rsidRDefault="00000000" w:rsidP="002A4277">
            <w:pPr>
              <w:pStyle w:val="Normal2"/>
              <w:spacing w:after="0"/>
            </w:pPr>
            <w:r>
              <w:rPr>
                <w:sz w:val="20"/>
              </w:rPr>
              <w:t>Kelly Smith</w:t>
            </w:r>
          </w:p>
        </w:tc>
        <w:tc>
          <w:tcPr>
            <w:tcW w:w="3831" w:type="dxa"/>
          </w:tcPr>
          <w:p w14:paraId="1E348319" w14:textId="77777777" w:rsidR="00000000" w:rsidRPr="00FB5F1A" w:rsidRDefault="00000000" w:rsidP="002A4277">
            <w:pPr>
              <w:pStyle w:val="Normal2"/>
              <w:spacing w:after="0"/>
            </w:pPr>
            <w:r>
              <w:rPr>
                <w:sz w:val="20"/>
              </w:rPr>
              <w:t>ASCIA Anaphylaxis e-training</w:t>
            </w:r>
          </w:p>
        </w:tc>
        <w:tc>
          <w:tcPr>
            <w:tcW w:w="2591" w:type="dxa"/>
          </w:tcPr>
          <w:p w14:paraId="5F961878" w14:textId="77777777" w:rsidR="00000000" w:rsidRPr="00FB5F1A" w:rsidRDefault="00000000" w:rsidP="002A4277">
            <w:pPr>
              <w:pStyle w:val="Normal2"/>
              <w:spacing w:after="0"/>
            </w:pPr>
            <w:r>
              <w:rPr>
                <w:sz w:val="20"/>
              </w:rPr>
              <w:t>01/02/2024</w:t>
            </w:r>
          </w:p>
        </w:tc>
      </w:tr>
      <w:tr w:rsidR="00B435AA" w14:paraId="1FF7D4C6" w14:textId="77777777" w:rsidTr="00C3619B">
        <w:trPr>
          <w:trHeight w:val="75"/>
        </w:trPr>
        <w:tc>
          <w:tcPr>
            <w:tcW w:w="3849" w:type="dxa"/>
          </w:tcPr>
          <w:p w14:paraId="4D1DF165" w14:textId="77777777" w:rsidR="00000000" w:rsidRPr="00FB5F1A" w:rsidRDefault="00000000" w:rsidP="002A4277">
            <w:pPr>
              <w:pStyle w:val="Normal2"/>
              <w:spacing w:after="0"/>
            </w:pPr>
            <w:r>
              <w:rPr>
                <w:sz w:val="20"/>
              </w:rPr>
              <w:t>Louise Fowler</w:t>
            </w:r>
          </w:p>
        </w:tc>
        <w:tc>
          <w:tcPr>
            <w:tcW w:w="3831" w:type="dxa"/>
          </w:tcPr>
          <w:p w14:paraId="10C27BBF" w14:textId="77777777" w:rsidR="00000000" w:rsidRPr="00FB5F1A" w:rsidRDefault="00000000" w:rsidP="002A4277">
            <w:pPr>
              <w:pStyle w:val="Normal2"/>
              <w:spacing w:after="0"/>
            </w:pPr>
            <w:r>
              <w:rPr>
                <w:sz w:val="20"/>
              </w:rPr>
              <w:t>ASCIA Anaphylaxis e-training</w:t>
            </w:r>
          </w:p>
        </w:tc>
        <w:tc>
          <w:tcPr>
            <w:tcW w:w="2591" w:type="dxa"/>
          </w:tcPr>
          <w:p w14:paraId="10120FE1" w14:textId="77777777" w:rsidR="00000000" w:rsidRPr="00FB5F1A" w:rsidRDefault="00000000" w:rsidP="002A4277">
            <w:pPr>
              <w:pStyle w:val="Normal2"/>
              <w:spacing w:after="0"/>
            </w:pPr>
            <w:r>
              <w:rPr>
                <w:sz w:val="20"/>
              </w:rPr>
              <w:t>01/03/2024</w:t>
            </w:r>
          </w:p>
        </w:tc>
      </w:tr>
      <w:tr w:rsidR="00B435AA" w14:paraId="3B4EF11A" w14:textId="77777777" w:rsidTr="00C3619B">
        <w:trPr>
          <w:trHeight w:val="75"/>
        </w:trPr>
        <w:tc>
          <w:tcPr>
            <w:tcW w:w="3849" w:type="dxa"/>
          </w:tcPr>
          <w:p w14:paraId="01AA85F4" w14:textId="77777777" w:rsidR="00000000" w:rsidRPr="00FB5F1A" w:rsidRDefault="00000000" w:rsidP="002A4277">
            <w:pPr>
              <w:pStyle w:val="Normal2"/>
              <w:spacing w:after="0"/>
            </w:pPr>
            <w:r>
              <w:rPr>
                <w:sz w:val="20"/>
              </w:rPr>
              <w:t>Kylie Carter</w:t>
            </w:r>
          </w:p>
        </w:tc>
        <w:tc>
          <w:tcPr>
            <w:tcW w:w="3831" w:type="dxa"/>
          </w:tcPr>
          <w:p w14:paraId="05E182D6" w14:textId="77777777" w:rsidR="00000000" w:rsidRPr="00FB5F1A" w:rsidRDefault="00000000" w:rsidP="002A4277">
            <w:pPr>
              <w:pStyle w:val="Normal2"/>
              <w:spacing w:after="0"/>
            </w:pPr>
            <w:r>
              <w:rPr>
                <w:sz w:val="20"/>
              </w:rPr>
              <w:t>ASCIA Anaphylaxis e-training</w:t>
            </w:r>
          </w:p>
        </w:tc>
        <w:tc>
          <w:tcPr>
            <w:tcW w:w="2591" w:type="dxa"/>
          </w:tcPr>
          <w:p w14:paraId="37651121" w14:textId="77777777" w:rsidR="00000000" w:rsidRPr="00FB5F1A" w:rsidRDefault="00000000" w:rsidP="002A4277">
            <w:pPr>
              <w:pStyle w:val="Normal2"/>
              <w:spacing w:after="0"/>
            </w:pPr>
            <w:r>
              <w:rPr>
                <w:sz w:val="20"/>
              </w:rPr>
              <w:t>01/03/2024</w:t>
            </w:r>
          </w:p>
        </w:tc>
      </w:tr>
    </w:tbl>
    <w:p w14:paraId="5E843FFF" w14:textId="77777777" w:rsidR="00000000" w:rsidRDefault="00000000" w:rsidP="00B46DB4">
      <w:pPr>
        <w:pStyle w:val="ESBodyText2"/>
        <w:sectPr w:rsidR="009667EA" w:rsidSect="009667EA">
          <w:headerReference w:type="even" r:id="rId31"/>
          <w:headerReference w:type="default" r:id="rId32"/>
          <w:footerReference w:type="default" r:id="rId33"/>
          <w:headerReference w:type="first" r:id="rId34"/>
          <w:pgSz w:w="11906" w:h="16838" w:code="9"/>
          <w:pgMar w:top="2036" w:right="1240" w:bottom="1304" w:left="1304" w:header="624" w:footer="532" w:gutter="0"/>
          <w:cols w:space="397"/>
          <w:docGrid w:linePitch="360"/>
        </w:sectPr>
      </w:pPr>
    </w:p>
    <w:p w14:paraId="1297F367" w14:textId="77777777" w:rsidR="00000000" w:rsidRDefault="00000000" w:rsidP="00424F35">
      <w:pPr>
        <w:pStyle w:val="ESHeading13"/>
      </w:pPr>
      <w:r>
        <w:lastRenderedPageBreak/>
        <w:t>Student</w:t>
      </w:r>
      <w:r>
        <w:t xml:space="preserve">s or Staff </w:t>
      </w:r>
      <w:r>
        <w:t>with Additional Needs</w:t>
      </w:r>
    </w:p>
    <w:p w14:paraId="6A61811F" w14:textId="77777777" w:rsidR="00000000" w:rsidRDefault="00000000" w:rsidP="003234F1">
      <w:pPr>
        <w:pStyle w:val="ESQuote0"/>
        <w:rPr>
          <w:lang w:eastAsia="en-AU"/>
        </w:rPr>
      </w:pPr>
      <w:r w:rsidRPr="00A141A8">
        <w:rPr>
          <w:lang w:eastAsia="en-AU"/>
        </w:rPr>
        <w:t>To ensure adherence to the provisions of the Information Privacy Act 2000 you should not record personal details here.</w:t>
      </w:r>
    </w:p>
    <w:p w14:paraId="39A35FC6" w14:textId="77777777" w:rsidR="00000000" w:rsidRPr="00A141A8" w:rsidRDefault="00000000" w:rsidP="003234F1">
      <w:pPr>
        <w:pStyle w:val="ESQuote0"/>
        <w:rPr>
          <w:lang w:eastAsia="en-AU"/>
        </w:rPr>
      </w:pPr>
      <w:r w:rsidRPr="00A141A8">
        <w:rPr>
          <w:lang w:eastAsia="en-AU"/>
        </w:rPr>
        <w:t>Add summary of those with additional needs or medical conditions below, without including personal details.</w:t>
      </w:r>
    </w:p>
    <w:tbl>
      <w:tblPr>
        <w:tblStyle w:val="TableGrid3"/>
        <w:tblW w:w="10304" w:type="dxa"/>
        <w:tblInd w:w="-455" w:type="dxa"/>
        <w:tblCellMar>
          <w:top w:w="115" w:type="dxa"/>
          <w:left w:w="115" w:type="dxa"/>
          <w:bottom w:w="115" w:type="dxa"/>
          <w:right w:w="115" w:type="dxa"/>
        </w:tblCellMar>
        <w:tblLook w:val="04A0" w:firstRow="1" w:lastRow="0" w:firstColumn="1" w:lastColumn="0" w:noHBand="0" w:noVBand="1"/>
      </w:tblPr>
      <w:tblGrid>
        <w:gridCol w:w="5128"/>
        <w:gridCol w:w="2693"/>
        <w:gridCol w:w="2483"/>
      </w:tblGrid>
      <w:tr w:rsidR="00B435AA" w14:paraId="2816EE5B" w14:textId="77777777" w:rsidTr="00424F35">
        <w:trPr>
          <w:trHeight w:val="317"/>
        </w:trPr>
        <w:tc>
          <w:tcPr>
            <w:tcW w:w="5128" w:type="dxa"/>
            <w:shd w:val="clear" w:color="auto" w:fill="D9D9D9" w:themeFill="background1" w:themeFillShade="D9"/>
          </w:tcPr>
          <w:p w14:paraId="4B9DFCC8" w14:textId="77777777" w:rsidR="00000000" w:rsidRPr="0031627D" w:rsidRDefault="00000000" w:rsidP="00BB22C9">
            <w:pPr>
              <w:pStyle w:val="Heading33"/>
              <w:spacing w:before="0" w:after="0"/>
            </w:pPr>
            <w:r>
              <w:rPr>
                <w:bCs/>
                <w:szCs w:val="36"/>
              </w:rPr>
              <w:t>Category</w:t>
            </w:r>
          </w:p>
        </w:tc>
        <w:tc>
          <w:tcPr>
            <w:tcW w:w="2693" w:type="dxa"/>
            <w:shd w:val="clear" w:color="auto" w:fill="D9D9D9" w:themeFill="background1" w:themeFillShade="D9"/>
          </w:tcPr>
          <w:p w14:paraId="06F753EF" w14:textId="77777777" w:rsidR="00000000" w:rsidRPr="00BB22C9" w:rsidRDefault="00000000" w:rsidP="00BB22C9">
            <w:pPr>
              <w:pStyle w:val="Heading33"/>
              <w:spacing w:before="0" w:after="0"/>
              <w:rPr>
                <w:bCs/>
                <w:szCs w:val="36"/>
              </w:rPr>
            </w:pPr>
            <w:r>
              <w:rPr>
                <w:bCs/>
                <w:szCs w:val="36"/>
              </w:rPr>
              <w:t>Number of Staff</w:t>
            </w:r>
          </w:p>
          <w:p w14:paraId="595BB20B" w14:textId="77777777" w:rsidR="00000000" w:rsidRPr="00BB22C9" w:rsidRDefault="00000000" w:rsidP="00BB22C9">
            <w:pPr>
              <w:pStyle w:val="ESBodyText3"/>
              <w:spacing w:after="0"/>
              <w:rPr>
                <w:b/>
                <w:bCs/>
                <w:color w:val="000000" w:themeColor="text1"/>
                <w:sz w:val="20"/>
                <w:szCs w:val="36"/>
              </w:rPr>
            </w:pPr>
          </w:p>
        </w:tc>
        <w:tc>
          <w:tcPr>
            <w:tcW w:w="2483" w:type="dxa"/>
            <w:shd w:val="clear" w:color="auto" w:fill="D9D9D9" w:themeFill="background1" w:themeFillShade="D9"/>
          </w:tcPr>
          <w:p w14:paraId="2DCA2F02" w14:textId="77777777" w:rsidR="00000000" w:rsidRPr="00BB22C9" w:rsidRDefault="00000000" w:rsidP="00BB22C9">
            <w:pPr>
              <w:pStyle w:val="Heading33"/>
              <w:spacing w:before="0" w:after="0"/>
              <w:rPr>
                <w:bCs/>
                <w:szCs w:val="36"/>
              </w:rPr>
            </w:pPr>
            <w:r>
              <w:rPr>
                <w:bCs/>
                <w:szCs w:val="36"/>
              </w:rPr>
              <w:t>Number of Students</w:t>
            </w:r>
          </w:p>
          <w:p w14:paraId="407A1F7E" w14:textId="77777777" w:rsidR="00000000" w:rsidRPr="00BB22C9" w:rsidRDefault="00000000" w:rsidP="00BB22C9">
            <w:pPr>
              <w:pStyle w:val="ESBodyText3"/>
              <w:spacing w:after="0"/>
              <w:rPr>
                <w:b/>
                <w:bCs/>
                <w:color w:val="000000" w:themeColor="text1"/>
                <w:sz w:val="20"/>
                <w:szCs w:val="36"/>
              </w:rPr>
            </w:pPr>
          </w:p>
        </w:tc>
      </w:tr>
      <w:tr w:rsidR="00B435AA" w14:paraId="5754C8CD" w14:textId="77777777" w:rsidTr="00424F35">
        <w:trPr>
          <w:trHeight w:val="98"/>
        </w:trPr>
        <w:tc>
          <w:tcPr>
            <w:tcW w:w="5128" w:type="dxa"/>
          </w:tcPr>
          <w:p w14:paraId="12C2DAC6" w14:textId="77777777" w:rsidR="00000000" w:rsidRPr="00FB5F1A" w:rsidRDefault="00000000" w:rsidP="00FB5F1A">
            <w:pPr>
              <w:pStyle w:val="Normal3"/>
              <w:spacing w:after="0"/>
            </w:pPr>
            <w:r>
              <w:rPr>
                <w:sz w:val="20"/>
              </w:rPr>
              <w:t>Intellectual disability</w:t>
            </w:r>
          </w:p>
        </w:tc>
        <w:tc>
          <w:tcPr>
            <w:tcW w:w="2693" w:type="dxa"/>
          </w:tcPr>
          <w:p w14:paraId="584F9CDE" w14:textId="77777777" w:rsidR="00000000" w:rsidRPr="00FB5F1A" w:rsidRDefault="00000000" w:rsidP="00FB5F1A">
            <w:pPr>
              <w:pStyle w:val="Normal3"/>
              <w:spacing w:after="0"/>
            </w:pPr>
            <w:r>
              <w:rPr>
                <w:sz w:val="20"/>
              </w:rPr>
              <w:t>0</w:t>
            </w:r>
          </w:p>
        </w:tc>
        <w:tc>
          <w:tcPr>
            <w:tcW w:w="2483" w:type="dxa"/>
          </w:tcPr>
          <w:p w14:paraId="0141E0AC" w14:textId="77777777" w:rsidR="00000000" w:rsidRPr="00FB5F1A" w:rsidRDefault="00000000" w:rsidP="00FB5F1A">
            <w:pPr>
              <w:pStyle w:val="Normal3"/>
              <w:spacing w:after="0"/>
            </w:pPr>
            <w:r>
              <w:rPr>
                <w:sz w:val="20"/>
              </w:rPr>
              <w:t>31</w:t>
            </w:r>
          </w:p>
        </w:tc>
      </w:tr>
      <w:tr w:rsidR="00B435AA" w14:paraId="5440DC4E" w14:textId="77777777" w:rsidTr="00424F35">
        <w:trPr>
          <w:trHeight w:val="98"/>
        </w:trPr>
        <w:tc>
          <w:tcPr>
            <w:tcW w:w="5128" w:type="dxa"/>
          </w:tcPr>
          <w:p w14:paraId="6AA841A7" w14:textId="77777777" w:rsidR="00000000" w:rsidRPr="00FB5F1A" w:rsidRDefault="00000000" w:rsidP="00FB5F1A">
            <w:pPr>
              <w:pStyle w:val="Normal3"/>
              <w:spacing w:after="0"/>
            </w:pPr>
            <w:r>
              <w:rPr>
                <w:sz w:val="20"/>
              </w:rPr>
              <w:t>Mobility issues</w:t>
            </w:r>
          </w:p>
        </w:tc>
        <w:tc>
          <w:tcPr>
            <w:tcW w:w="2693" w:type="dxa"/>
          </w:tcPr>
          <w:p w14:paraId="53EB9F86" w14:textId="77777777" w:rsidR="00000000" w:rsidRPr="00FB5F1A" w:rsidRDefault="00000000" w:rsidP="00FB5F1A">
            <w:pPr>
              <w:pStyle w:val="Normal3"/>
              <w:spacing w:after="0"/>
            </w:pPr>
            <w:r>
              <w:rPr>
                <w:sz w:val="20"/>
              </w:rPr>
              <w:t>0</w:t>
            </w:r>
          </w:p>
        </w:tc>
        <w:tc>
          <w:tcPr>
            <w:tcW w:w="2483" w:type="dxa"/>
          </w:tcPr>
          <w:p w14:paraId="1153BB30" w14:textId="77777777" w:rsidR="00000000" w:rsidRPr="00FB5F1A" w:rsidRDefault="00000000" w:rsidP="00FB5F1A">
            <w:pPr>
              <w:pStyle w:val="Normal3"/>
              <w:spacing w:after="0"/>
            </w:pPr>
            <w:r>
              <w:rPr>
                <w:sz w:val="20"/>
              </w:rPr>
              <w:t>2</w:t>
            </w:r>
          </w:p>
        </w:tc>
      </w:tr>
      <w:tr w:rsidR="00B435AA" w14:paraId="4722B010" w14:textId="77777777" w:rsidTr="00424F35">
        <w:trPr>
          <w:trHeight w:val="98"/>
        </w:trPr>
        <w:tc>
          <w:tcPr>
            <w:tcW w:w="5128" w:type="dxa"/>
          </w:tcPr>
          <w:p w14:paraId="57507B32" w14:textId="77777777" w:rsidR="00000000" w:rsidRPr="00FB5F1A" w:rsidRDefault="00000000" w:rsidP="00FB5F1A">
            <w:pPr>
              <w:pStyle w:val="Normal3"/>
              <w:spacing w:after="0"/>
            </w:pPr>
            <w:r>
              <w:rPr>
                <w:sz w:val="20"/>
              </w:rPr>
              <w:t>Hearing impaired</w:t>
            </w:r>
          </w:p>
        </w:tc>
        <w:tc>
          <w:tcPr>
            <w:tcW w:w="2693" w:type="dxa"/>
          </w:tcPr>
          <w:p w14:paraId="4593055B" w14:textId="77777777" w:rsidR="00000000" w:rsidRPr="00FB5F1A" w:rsidRDefault="00000000" w:rsidP="00FB5F1A">
            <w:pPr>
              <w:pStyle w:val="Normal3"/>
              <w:spacing w:after="0"/>
            </w:pPr>
            <w:r>
              <w:rPr>
                <w:sz w:val="20"/>
              </w:rPr>
              <w:t>0</w:t>
            </w:r>
          </w:p>
        </w:tc>
        <w:tc>
          <w:tcPr>
            <w:tcW w:w="2483" w:type="dxa"/>
          </w:tcPr>
          <w:p w14:paraId="344145E2" w14:textId="77777777" w:rsidR="00000000" w:rsidRPr="00FB5F1A" w:rsidRDefault="00000000" w:rsidP="00FB5F1A">
            <w:pPr>
              <w:pStyle w:val="Normal3"/>
              <w:spacing w:after="0"/>
            </w:pPr>
            <w:r>
              <w:rPr>
                <w:sz w:val="20"/>
              </w:rPr>
              <w:t>1</w:t>
            </w:r>
          </w:p>
        </w:tc>
      </w:tr>
      <w:tr w:rsidR="00B435AA" w14:paraId="489C03F2" w14:textId="77777777" w:rsidTr="00424F35">
        <w:trPr>
          <w:trHeight w:val="98"/>
        </w:trPr>
        <w:tc>
          <w:tcPr>
            <w:tcW w:w="5128" w:type="dxa"/>
          </w:tcPr>
          <w:p w14:paraId="18C94229" w14:textId="77777777" w:rsidR="00000000" w:rsidRPr="00FB5F1A" w:rsidRDefault="00000000" w:rsidP="00FB5F1A">
            <w:pPr>
              <w:pStyle w:val="Normal3"/>
              <w:spacing w:after="0"/>
            </w:pPr>
            <w:r>
              <w:rPr>
                <w:sz w:val="20"/>
              </w:rPr>
              <w:t>Autism</w:t>
            </w:r>
          </w:p>
        </w:tc>
        <w:tc>
          <w:tcPr>
            <w:tcW w:w="2693" w:type="dxa"/>
          </w:tcPr>
          <w:p w14:paraId="7BFBEB65" w14:textId="77777777" w:rsidR="00000000" w:rsidRPr="00FB5F1A" w:rsidRDefault="00000000" w:rsidP="00FB5F1A">
            <w:pPr>
              <w:pStyle w:val="Normal3"/>
              <w:spacing w:after="0"/>
            </w:pPr>
            <w:r>
              <w:rPr>
                <w:sz w:val="20"/>
              </w:rPr>
              <w:t>0</w:t>
            </w:r>
          </w:p>
        </w:tc>
        <w:tc>
          <w:tcPr>
            <w:tcW w:w="2483" w:type="dxa"/>
          </w:tcPr>
          <w:p w14:paraId="0A826CFE" w14:textId="77777777" w:rsidR="00000000" w:rsidRPr="00FB5F1A" w:rsidRDefault="00000000" w:rsidP="00FB5F1A">
            <w:pPr>
              <w:pStyle w:val="Normal3"/>
              <w:spacing w:after="0"/>
            </w:pPr>
            <w:r>
              <w:rPr>
                <w:sz w:val="20"/>
              </w:rPr>
              <w:t>4</w:t>
            </w:r>
          </w:p>
        </w:tc>
      </w:tr>
    </w:tbl>
    <w:p w14:paraId="2450332E" w14:textId="77777777" w:rsidR="00000000" w:rsidRPr="005A1035" w:rsidRDefault="00000000" w:rsidP="003234F1">
      <w:pPr>
        <w:pStyle w:val="ESBodyText3"/>
        <w:spacing w:after="0"/>
        <w:rPr>
          <w:sz w:val="16"/>
          <w:szCs w:val="16"/>
        </w:rPr>
        <w:sectPr w:rsidR="00E66A5E" w:rsidRPr="005A1035" w:rsidSect="007C6AFD">
          <w:headerReference w:type="even" r:id="rId35"/>
          <w:headerReference w:type="default" r:id="rId36"/>
          <w:footerReference w:type="even" r:id="rId37"/>
          <w:footerReference w:type="default" r:id="rId38"/>
          <w:headerReference w:type="first" r:id="rId39"/>
          <w:footerReference w:type="first" r:id="rId40"/>
          <w:pgSz w:w="11906" w:h="16838" w:code="9"/>
          <w:pgMar w:top="2036" w:right="1240" w:bottom="1304" w:left="1304" w:header="624" w:footer="532" w:gutter="0"/>
          <w:cols w:space="397"/>
          <w:docGrid w:linePitch="360"/>
        </w:sectPr>
      </w:pPr>
    </w:p>
    <w:p w14:paraId="33C84481" w14:textId="77777777" w:rsidR="00000000" w:rsidRPr="00FA64CE" w:rsidRDefault="00000000" w:rsidP="00424F35">
      <w:pPr>
        <w:pStyle w:val="ESHeading14"/>
      </w:pPr>
      <w:r>
        <w:lastRenderedPageBreak/>
        <w:t>Emergency Kit Checklist</w:t>
      </w:r>
    </w:p>
    <w:tbl>
      <w:tblPr>
        <w:tblStyle w:val="TableGrid4"/>
        <w:tblW w:w="9050" w:type="dxa"/>
        <w:tblInd w:w="-455" w:type="dxa"/>
        <w:tblCellMar>
          <w:top w:w="115" w:type="dxa"/>
          <w:left w:w="115" w:type="dxa"/>
          <w:bottom w:w="115" w:type="dxa"/>
          <w:right w:w="115" w:type="dxa"/>
        </w:tblCellMar>
        <w:tblLook w:val="04A0" w:firstRow="1" w:lastRow="0" w:firstColumn="1" w:lastColumn="0" w:noHBand="0" w:noVBand="1"/>
      </w:tblPr>
      <w:tblGrid>
        <w:gridCol w:w="5934"/>
        <w:gridCol w:w="3116"/>
      </w:tblGrid>
      <w:tr w:rsidR="00B435AA" w14:paraId="4E250ACB" w14:textId="77777777" w:rsidTr="005377C9">
        <w:trPr>
          <w:trHeight w:val="386"/>
        </w:trPr>
        <w:tc>
          <w:tcPr>
            <w:tcW w:w="5934" w:type="dxa"/>
            <w:shd w:val="clear" w:color="auto" w:fill="D9D9D9" w:themeFill="background1" w:themeFillShade="D9"/>
          </w:tcPr>
          <w:p w14:paraId="24F8C5B5" w14:textId="77777777" w:rsidR="00000000" w:rsidRPr="0031627D" w:rsidRDefault="00000000" w:rsidP="00BB22C9">
            <w:pPr>
              <w:pStyle w:val="Heading34"/>
              <w:spacing w:before="0" w:after="0"/>
            </w:pPr>
            <w:r>
              <w:rPr>
                <w:bCs/>
                <w:szCs w:val="36"/>
              </w:rPr>
              <w:t>Checklist</w:t>
            </w:r>
          </w:p>
        </w:tc>
        <w:tc>
          <w:tcPr>
            <w:tcW w:w="3116" w:type="dxa"/>
            <w:shd w:val="clear" w:color="auto" w:fill="D9D9D9" w:themeFill="background1" w:themeFillShade="D9"/>
          </w:tcPr>
          <w:p w14:paraId="76C5771C" w14:textId="77777777" w:rsidR="00000000" w:rsidRPr="00BB22C9" w:rsidRDefault="00000000" w:rsidP="00BB22C9">
            <w:pPr>
              <w:pStyle w:val="Heading34"/>
              <w:spacing w:before="0" w:after="0"/>
              <w:rPr>
                <w:bCs/>
                <w:szCs w:val="36"/>
              </w:rPr>
            </w:pPr>
            <w:r>
              <w:rPr>
                <w:bCs/>
                <w:szCs w:val="36"/>
              </w:rPr>
              <w:t>Yes / No</w:t>
            </w:r>
          </w:p>
          <w:p w14:paraId="10775C85" w14:textId="77777777" w:rsidR="00000000" w:rsidRPr="00BB22C9" w:rsidRDefault="00000000" w:rsidP="00BB22C9">
            <w:pPr>
              <w:pStyle w:val="ESBodyText4"/>
              <w:spacing w:after="0"/>
              <w:rPr>
                <w:b/>
                <w:bCs/>
                <w:color w:val="000000" w:themeColor="text1"/>
                <w:sz w:val="20"/>
                <w:szCs w:val="36"/>
              </w:rPr>
            </w:pPr>
          </w:p>
        </w:tc>
      </w:tr>
      <w:tr w:rsidR="00B435AA" w14:paraId="2E119088" w14:textId="77777777" w:rsidTr="003B474A">
        <w:trPr>
          <w:trHeight w:val="101"/>
        </w:trPr>
        <w:tc>
          <w:tcPr>
            <w:tcW w:w="5934" w:type="dxa"/>
          </w:tcPr>
          <w:p w14:paraId="7E1BFB96" w14:textId="77777777" w:rsidR="00000000" w:rsidRPr="00FB5F1A" w:rsidRDefault="00000000" w:rsidP="00FB5F1A">
            <w:pPr>
              <w:pStyle w:val="Normal4"/>
              <w:spacing w:after="0"/>
            </w:pPr>
            <w:r>
              <w:rPr>
                <w:sz w:val="20"/>
              </w:rPr>
              <w:t>Student data and parent contact information (contained in EMP)</w:t>
            </w:r>
          </w:p>
        </w:tc>
        <w:tc>
          <w:tcPr>
            <w:tcW w:w="3116" w:type="dxa"/>
          </w:tcPr>
          <w:p w14:paraId="128FB4A3" w14:textId="77777777" w:rsidR="00000000" w:rsidRPr="00FB5F1A" w:rsidRDefault="00000000" w:rsidP="00FB5F1A">
            <w:pPr>
              <w:pStyle w:val="Normal4"/>
              <w:spacing w:after="0"/>
            </w:pPr>
            <w:r>
              <w:rPr>
                <w:sz w:val="20"/>
              </w:rPr>
              <w:t>Yes</w:t>
            </w:r>
          </w:p>
        </w:tc>
      </w:tr>
      <w:tr w:rsidR="00B435AA" w14:paraId="1F2B9B2C" w14:textId="77777777" w:rsidTr="003B474A">
        <w:trPr>
          <w:trHeight w:val="101"/>
        </w:trPr>
        <w:tc>
          <w:tcPr>
            <w:tcW w:w="5934" w:type="dxa"/>
          </w:tcPr>
          <w:p w14:paraId="72E27789" w14:textId="77777777" w:rsidR="00000000" w:rsidRPr="00FB5F1A" w:rsidRDefault="00000000" w:rsidP="00FB5F1A">
            <w:pPr>
              <w:pStyle w:val="Normal4"/>
              <w:spacing w:after="0"/>
            </w:pPr>
            <w:r>
              <w:rPr>
                <w:sz w:val="20"/>
              </w:rPr>
              <w:t>Student and staff with additional needs list (contained in EMP) including any student medications</w:t>
            </w:r>
          </w:p>
        </w:tc>
        <w:tc>
          <w:tcPr>
            <w:tcW w:w="3116" w:type="dxa"/>
          </w:tcPr>
          <w:p w14:paraId="7510C391" w14:textId="77777777" w:rsidR="00000000" w:rsidRPr="00FB5F1A" w:rsidRDefault="00000000" w:rsidP="00FB5F1A">
            <w:pPr>
              <w:pStyle w:val="Normal4"/>
              <w:spacing w:after="0"/>
            </w:pPr>
            <w:r>
              <w:rPr>
                <w:sz w:val="20"/>
              </w:rPr>
              <w:t>Yes</w:t>
            </w:r>
          </w:p>
        </w:tc>
      </w:tr>
      <w:tr w:rsidR="00B435AA" w14:paraId="4BAF2007" w14:textId="77777777" w:rsidTr="003B474A">
        <w:trPr>
          <w:trHeight w:val="101"/>
        </w:trPr>
        <w:tc>
          <w:tcPr>
            <w:tcW w:w="5934" w:type="dxa"/>
          </w:tcPr>
          <w:p w14:paraId="66ECA672" w14:textId="77777777" w:rsidR="00000000" w:rsidRPr="00FB5F1A" w:rsidRDefault="00000000" w:rsidP="00FB5F1A">
            <w:pPr>
              <w:pStyle w:val="Normal4"/>
              <w:spacing w:after="0"/>
            </w:pPr>
            <w:r>
              <w:rPr>
                <w:sz w:val="20"/>
              </w:rPr>
              <w:t>Staff contact information</w:t>
            </w:r>
          </w:p>
        </w:tc>
        <w:tc>
          <w:tcPr>
            <w:tcW w:w="3116" w:type="dxa"/>
          </w:tcPr>
          <w:p w14:paraId="1FBA5DD9" w14:textId="77777777" w:rsidR="00000000" w:rsidRPr="00FB5F1A" w:rsidRDefault="00000000" w:rsidP="00FB5F1A">
            <w:pPr>
              <w:pStyle w:val="Normal4"/>
              <w:spacing w:after="0"/>
            </w:pPr>
            <w:r>
              <w:rPr>
                <w:sz w:val="20"/>
              </w:rPr>
              <w:t>Yes</w:t>
            </w:r>
          </w:p>
        </w:tc>
      </w:tr>
      <w:tr w:rsidR="00B435AA" w14:paraId="19F36D48" w14:textId="77777777" w:rsidTr="003B474A">
        <w:trPr>
          <w:trHeight w:val="101"/>
        </w:trPr>
        <w:tc>
          <w:tcPr>
            <w:tcW w:w="5934" w:type="dxa"/>
          </w:tcPr>
          <w:p w14:paraId="186C905A" w14:textId="77777777" w:rsidR="00000000" w:rsidRPr="00FB5F1A" w:rsidRDefault="00000000" w:rsidP="00FB5F1A">
            <w:pPr>
              <w:pStyle w:val="Normal4"/>
              <w:spacing w:after="0"/>
            </w:pPr>
            <w:r>
              <w:rPr>
                <w:sz w:val="20"/>
              </w:rPr>
              <w:t>Student Release Forms/sign out book</w:t>
            </w:r>
          </w:p>
        </w:tc>
        <w:tc>
          <w:tcPr>
            <w:tcW w:w="3116" w:type="dxa"/>
          </w:tcPr>
          <w:p w14:paraId="17EA7E13" w14:textId="77777777" w:rsidR="00000000" w:rsidRPr="00FB5F1A" w:rsidRDefault="00000000" w:rsidP="00FB5F1A">
            <w:pPr>
              <w:pStyle w:val="Normal4"/>
              <w:spacing w:after="0"/>
            </w:pPr>
            <w:r>
              <w:rPr>
                <w:sz w:val="20"/>
              </w:rPr>
              <w:t>Yes</w:t>
            </w:r>
          </w:p>
        </w:tc>
      </w:tr>
      <w:tr w:rsidR="00B435AA" w14:paraId="0241184B" w14:textId="77777777" w:rsidTr="003B474A">
        <w:trPr>
          <w:trHeight w:val="101"/>
        </w:trPr>
        <w:tc>
          <w:tcPr>
            <w:tcW w:w="5934" w:type="dxa"/>
          </w:tcPr>
          <w:p w14:paraId="2AB4167C" w14:textId="77777777" w:rsidR="00000000" w:rsidRPr="00FB5F1A" w:rsidRDefault="00000000" w:rsidP="00FB5F1A">
            <w:pPr>
              <w:pStyle w:val="Normal4"/>
              <w:spacing w:after="0"/>
            </w:pPr>
            <w:r>
              <w:rPr>
                <w:sz w:val="20"/>
              </w:rPr>
              <w:t>List of staff on the IMT</w:t>
            </w:r>
          </w:p>
        </w:tc>
        <w:tc>
          <w:tcPr>
            <w:tcW w:w="3116" w:type="dxa"/>
          </w:tcPr>
          <w:p w14:paraId="59CF56C8" w14:textId="77777777" w:rsidR="00000000" w:rsidRPr="00FB5F1A" w:rsidRDefault="00000000" w:rsidP="00FB5F1A">
            <w:pPr>
              <w:pStyle w:val="Normal4"/>
              <w:spacing w:after="0"/>
            </w:pPr>
            <w:r>
              <w:rPr>
                <w:sz w:val="20"/>
              </w:rPr>
              <w:t>Yes</w:t>
            </w:r>
          </w:p>
        </w:tc>
      </w:tr>
      <w:tr w:rsidR="00B435AA" w14:paraId="1A03722D" w14:textId="77777777" w:rsidTr="003B474A">
        <w:trPr>
          <w:trHeight w:val="101"/>
        </w:trPr>
        <w:tc>
          <w:tcPr>
            <w:tcW w:w="5934" w:type="dxa"/>
          </w:tcPr>
          <w:p w14:paraId="164D9C5D" w14:textId="77777777" w:rsidR="00000000" w:rsidRPr="00FB5F1A" w:rsidRDefault="00000000" w:rsidP="00FB5F1A">
            <w:pPr>
              <w:pStyle w:val="Normal4"/>
              <w:spacing w:after="0"/>
            </w:pPr>
            <w:r>
              <w:rPr>
                <w:sz w:val="20"/>
              </w:rPr>
              <w:t>Facility keys</w:t>
            </w:r>
          </w:p>
        </w:tc>
        <w:tc>
          <w:tcPr>
            <w:tcW w:w="3116" w:type="dxa"/>
          </w:tcPr>
          <w:p w14:paraId="3A744838" w14:textId="77777777" w:rsidR="00000000" w:rsidRPr="00FB5F1A" w:rsidRDefault="00000000" w:rsidP="00FB5F1A">
            <w:pPr>
              <w:pStyle w:val="Normal4"/>
              <w:spacing w:after="0"/>
            </w:pPr>
            <w:r>
              <w:rPr>
                <w:sz w:val="20"/>
              </w:rPr>
              <w:t>Yes</w:t>
            </w:r>
          </w:p>
        </w:tc>
      </w:tr>
      <w:tr w:rsidR="00B435AA" w14:paraId="7C8212F5" w14:textId="77777777" w:rsidTr="003B474A">
        <w:trPr>
          <w:trHeight w:val="101"/>
        </w:trPr>
        <w:tc>
          <w:tcPr>
            <w:tcW w:w="5934" w:type="dxa"/>
          </w:tcPr>
          <w:p w14:paraId="113FD60F" w14:textId="77777777" w:rsidR="00000000" w:rsidRPr="00FB5F1A" w:rsidRDefault="00000000" w:rsidP="00FB5F1A">
            <w:pPr>
              <w:pStyle w:val="Normal4"/>
              <w:spacing w:after="0"/>
            </w:pPr>
            <w:r>
              <w:rPr>
                <w:sz w:val="20"/>
              </w:rPr>
              <w:t>Standard portable First Aid Kit. Refer to First Aid Kits Contents Checklist</w:t>
            </w:r>
          </w:p>
        </w:tc>
        <w:tc>
          <w:tcPr>
            <w:tcW w:w="3116" w:type="dxa"/>
          </w:tcPr>
          <w:p w14:paraId="5903A948" w14:textId="77777777" w:rsidR="00000000" w:rsidRPr="00FB5F1A" w:rsidRDefault="00000000" w:rsidP="00FB5F1A">
            <w:pPr>
              <w:pStyle w:val="Normal4"/>
              <w:spacing w:after="0"/>
            </w:pPr>
            <w:r>
              <w:rPr>
                <w:sz w:val="20"/>
              </w:rPr>
              <w:t>Yes</w:t>
            </w:r>
          </w:p>
        </w:tc>
      </w:tr>
      <w:tr w:rsidR="00B435AA" w14:paraId="70942B6B" w14:textId="77777777" w:rsidTr="003B474A">
        <w:trPr>
          <w:trHeight w:val="101"/>
        </w:trPr>
        <w:tc>
          <w:tcPr>
            <w:tcW w:w="5934" w:type="dxa"/>
          </w:tcPr>
          <w:p w14:paraId="251E3F1C" w14:textId="77777777" w:rsidR="00000000" w:rsidRPr="00FB5F1A" w:rsidRDefault="00000000" w:rsidP="00FB5F1A">
            <w:pPr>
              <w:pStyle w:val="Normal4"/>
              <w:spacing w:after="0"/>
            </w:pPr>
            <w:r>
              <w:rPr>
                <w:sz w:val="20"/>
              </w:rPr>
              <w:t>A charged mobile phone and charger/s</w:t>
            </w:r>
          </w:p>
        </w:tc>
        <w:tc>
          <w:tcPr>
            <w:tcW w:w="3116" w:type="dxa"/>
          </w:tcPr>
          <w:p w14:paraId="1467E3A0" w14:textId="77777777" w:rsidR="00000000" w:rsidRPr="00FB5F1A" w:rsidRDefault="00000000" w:rsidP="00FB5F1A">
            <w:pPr>
              <w:pStyle w:val="Normal4"/>
              <w:spacing w:after="0"/>
            </w:pPr>
            <w:r>
              <w:rPr>
                <w:sz w:val="20"/>
              </w:rPr>
              <w:t>Yes</w:t>
            </w:r>
          </w:p>
        </w:tc>
      </w:tr>
      <w:tr w:rsidR="00B435AA" w14:paraId="54BBA501" w14:textId="77777777" w:rsidTr="003B474A">
        <w:trPr>
          <w:trHeight w:val="101"/>
        </w:trPr>
        <w:tc>
          <w:tcPr>
            <w:tcW w:w="5934" w:type="dxa"/>
          </w:tcPr>
          <w:p w14:paraId="7F528DD8" w14:textId="77777777" w:rsidR="00000000" w:rsidRPr="00FB5F1A" w:rsidRDefault="00000000" w:rsidP="00FB5F1A">
            <w:pPr>
              <w:pStyle w:val="Normal4"/>
              <w:spacing w:after="0"/>
            </w:pPr>
            <w:r>
              <w:rPr>
                <w:sz w:val="20"/>
              </w:rPr>
              <w:t>Torch with replacement batteries (or wind up torch)</w:t>
            </w:r>
          </w:p>
        </w:tc>
        <w:tc>
          <w:tcPr>
            <w:tcW w:w="3116" w:type="dxa"/>
          </w:tcPr>
          <w:p w14:paraId="1D189FEA" w14:textId="77777777" w:rsidR="00000000" w:rsidRPr="00FB5F1A" w:rsidRDefault="00000000" w:rsidP="00FB5F1A">
            <w:pPr>
              <w:pStyle w:val="Normal4"/>
              <w:spacing w:after="0"/>
            </w:pPr>
            <w:r>
              <w:rPr>
                <w:sz w:val="20"/>
              </w:rPr>
              <w:t>Yes</w:t>
            </w:r>
          </w:p>
        </w:tc>
      </w:tr>
      <w:tr w:rsidR="00B435AA" w14:paraId="0E5730EA" w14:textId="77777777" w:rsidTr="003B474A">
        <w:trPr>
          <w:trHeight w:val="101"/>
        </w:trPr>
        <w:tc>
          <w:tcPr>
            <w:tcW w:w="5934" w:type="dxa"/>
          </w:tcPr>
          <w:p w14:paraId="3DB5FEC4" w14:textId="77777777" w:rsidR="00000000" w:rsidRPr="00FB5F1A" w:rsidRDefault="00000000" w:rsidP="00FB5F1A">
            <w:pPr>
              <w:pStyle w:val="Normal4"/>
              <w:spacing w:after="0"/>
            </w:pPr>
            <w:r>
              <w:rPr>
                <w:sz w:val="20"/>
              </w:rPr>
              <w:t>Whistle</w:t>
            </w:r>
          </w:p>
        </w:tc>
        <w:tc>
          <w:tcPr>
            <w:tcW w:w="3116" w:type="dxa"/>
          </w:tcPr>
          <w:p w14:paraId="09FB7228" w14:textId="77777777" w:rsidR="00000000" w:rsidRPr="00FB5F1A" w:rsidRDefault="00000000" w:rsidP="00FB5F1A">
            <w:pPr>
              <w:pStyle w:val="Normal4"/>
              <w:spacing w:after="0"/>
            </w:pPr>
            <w:r>
              <w:rPr>
                <w:sz w:val="20"/>
              </w:rPr>
              <w:t>Yes</w:t>
            </w:r>
          </w:p>
        </w:tc>
      </w:tr>
      <w:tr w:rsidR="00B435AA" w14:paraId="7193C035" w14:textId="77777777" w:rsidTr="003B474A">
        <w:trPr>
          <w:trHeight w:val="101"/>
        </w:trPr>
        <w:tc>
          <w:tcPr>
            <w:tcW w:w="5934" w:type="dxa"/>
          </w:tcPr>
          <w:p w14:paraId="41FC4651" w14:textId="77777777" w:rsidR="00000000" w:rsidRPr="00FB5F1A" w:rsidRDefault="00000000" w:rsidP="00FB5F1A">
            <w:pPr>
              <w:pStyle w:val="Normal4"/>
              <w:spacing w:after="0"/>
            </w:pPr>
            <w:r>
              <w:rPr>
                <w:sz w:val="20"/>
              </w:rPr>
              <w:t>Portable battery powered radio</w:t>
            </w:r>
          </w:p>
        </w:tc>
        <w:tc>
          <w:tcPr>
            <w:tcW w:w="3116" w:type="dxa"/>
          </w:tcPr>
          <w:p w14:paraId="06226BF1" w14:textId="77777777" w:rsidR="00000000" w:rsidRPr="00FB5F1A" w:rsidRDefault="00000000" w:rsidP="00FB5F1A">
            <w:pPr>
              <w:pStyle w:val="Normal4"/>
              <w:spacing w:after="0"/>
            </w:pPr>
            <w:r>
              <w:rPr>
                <w:sz w:val="20"/>
              </w:rPr>
              <w:t>Yes</w:t>
            </w:r>
          </w:p>
        </w:tc>
      </w:tr>
      <w:tr w:rsidR="00B435AA" w14:paraId="21C38F47" w14:textId="77777777" w:rsidTr="003B474A">
        <w:trPr>
          <w:trHeight w:val="101"/>
        </w:trPr>
        <w:tc>
          <w:tcPr>
            <w:tcW w:w="5934" w:type="dxa"/>
          </w:tcPr>
          <w:p w14:paraId="4C41B248" w14:textId="77777777" w:rsidR="00000000" w:rsidRPr="00FB5F1A" w:rsidRDefault="00000000" w:rsidP="00FB5F1A">
            <w:pPr>
              <w:pStyle w:val="Normal4"/>
              <w:spacing w:after="0"/>
            </w:pPr>
            <w:r>
              <w:rPr>
                <w:sz w:val="20"/>
              </w:rPr>
              <w:t>Copy of facility site plan and EMP including evacuation routes</w:t>
            </w:r>
          </w:p>
        </w:tc>
        <w:tc>
          <w:tcPr>
            <w:tcW w:w="3116" w:type="dxa"/>
          </w:tcPr>
          <w:p w14:paraId="0F6145E8" w14:textId="77777777" w:rsidR="00000000" w:rsidRPr="00FB5F1A" w:rsidRDefault="00000000" w:rsidP="00FB5F1A">
            <w:pPr>
              <w:pStyle w:val="Normal4"/>
              <w:spacing w:after="0"/>
            </w:pPr>
            <w:r>
              <w:rPr>
                <w:sz w:val="20"/>
              </w:rPr>
              <w:t>Yes</w:t>
            </w:r>
          </w:p>
        </w:tc>
      </w:tr>
      <w:tr w:rsidR="00B435AA" w14:paraId="30ABB908" w14:textId="77777777" w:rsidTr="003B474A">
        <w:trPr>
          <w:trHeight w:val="101"/>
        </w:trPr>
        <w:tc>
          <w:tcPr>
            <w:tcW w:w="5934" w:type="dxa"/>
          </w:tcPr>
          <w:p w14:paraId="665C60E5" w14:textId="77777777" w:rsidR="00000000" w:rsidRPr="00FB5F1A" w:rsidRDefault="00000000" w:rsidP="00FB5F1A">
            <w:pPr>
              <w:pStyle w:val="Normal4"/>
              <w:spacing w:after="0"/>
            </w:pPr>
            <w:r>
              <w:rPr>
                <w:sz w:val="20"/>
              </w:rPr>
              <w:t>Water</w:t>
            </w:r>
          </w:p>
        </w:tc>
        <w:tc>
          <w:tcPr>
            <w:tcW w:w="3116" w:type="dxa"/>
          </w:tcPr>
          <w:p w14:paraId="00FE23B0" w14:textId="77777777" w:rsidR="00000000" w:rsidRPr="00FB5F1A" w:rsidRDefault="00000000" w:rsidP="00FB5F1A">
            <w:pPr>
              <w:pStyle w:val="Normal4"/>
              <w:spacing w:after="0"/>
            </w:pPr>
            <w:r>
              <w:rPr>
                <w:sz w:val="20"/>
              </w:rPr>
              <w:t>Yes</w:t>
            </w:r>
          </w:p>
        </w:tc>
      </w:tr>
      <w:tr w:rsidR="00B435AA" w14:paraId="51998CD0" w14:textId="77777777" w:rsidTr="003B474A">
        <w:trPr>
          <w:trHeight w:val="101"/>
        </w:trPr>
        <w:tc>
          <w:tcPr>
            <w:tcW w:w="5934" w:type="dxa"/>
          </w:tcPr>
          <w:p w14:paraId="46E6342F" w14:textId="77777777" w:rsidR="00000000" w:rsidRPr="00FB5F1A" w:rsidRDefault="00000000" w:rsidP="00FB5F1A">
            <w:pPr>
              <w:pStyle w:val="Normal4"/>
              <w:spacing w:after="0"/>
            </w:pPr>
            <w:r>
              <w:rPr>
                <w:sz w:val="20"/>
              </w:rPr>
              <w:t>Sunscreen and spare sunhats</w:t>
            </w:r>
          </w:p>
        </w:tc>
        <w:tc>
          <w:tcPr>
            <w:tcW w:w="3116" w:type="dxa"/>
          </w:tcPr>
          <w:p w14:paraId="086CD0F9" w14:textId="77777777" w:rsidR="00000000" w:rsidRPr="00FB5F1A" w:rsidRDefault="00000000" w:rsidP="00FB5F1A">
            <w:pPr>
              <w:pStyle w:val="Normal4"/>
              <w:spacing w:after="0"/>
            </w:pPr>
            <w:r>
              <w:rPr>
                <w:sz w:val="20"/>
              </w:rPr>
              <w:t>Yes</w:t>
            </w:r>
          </w:p>
        </w:tc>
      </w:tr>
      <w:tr w:rsidR="00B435AA" w14:paraId="526B1401" w14:textId="77777777" w:rsidTr="003B474A">
        <w:trPr>
          <w:trHeight w:val="101"/>
        </w:trPr>
        <w:tc>
          <w:tcPr>
            <w:tcW w:w="5934" w:type="dxa"/>
          </w:tcPr>
          <w:p w14:paraId="0ABBF5C9" w14:textId="77777777" w:rsidR="00000000" w:rsidRPr="00FB5F1A" w:rsidRDefault="00000000" w:rsidP="00FB5F1A">
            <w:pPr>
              <w:pStyle w:val="Normal4"/>
              <w:spacing w:after="0"/>
            </w:pPr>
            <w:r>
              <w:rPr>
                <w:sz w:val="20"/>
              </w:rPr>
              <w:t>Plastic garbage bags and ties</w:t>
            </w:r>
          </w:p>
        </w:tc>
        <w:tc>
          <w:tcPr>
            <w:tcW w:w="3116" w:type="dxa"/>
          </w:tcPr>
          <w:p w14:paraId="67D0DAE9" w14:textId="77777777" w:rsidR="00000000" w:rsidRPr="00FB5F1A" w:rsidRDefault="00000000" w:rsidP="00FB5F1A">
            <w:pPr>
              <w:pStyle w:val="Normal4"/>
              <w:spacing w:after="0"/>
            </w:pPr>
            <w:r>
              <w:rPr>
                <w:sz w:val="20"/>
              </w:rPr>
              <w:t>Yes</w:t>
            </w:r>
          </w:p>
        </w:tc>
      </w:tr>
      <w:tr w:rsidR="00B435AA" w14:paraId="0E7C5BFE" w14:textId="77777777" w:rsidTr="003B474A">
        <w:trPr>
          <w:trHeight w:val="101"/>
        </w:trPr>
        <w:tc>
          <w:tcPr>
            <w:tcW w:w="5934" w:type="dxa"/>
          </w:tcPr>
          <w:p w14:paraId="70EB51C3" w14:textId="77777777" w:rsidR="00000000" w:rsidRPr="00FB5F1A" w:rsidRDefault="00000000" w:rsidP="00FB5F1A">
            <w:pPr>
              <w:pStyle w:val="Normal4"/>
              <w:spacing w:after="0"/>
            </w:pPr>
            <w:r>
              <w:rPr>
                <w:sz w:val="20"/>
              </w:rPr>
              <w:t>Toiletry supplies</w:t>
            </w:r>
          </w:p>
        </w:tc>
        <w:tc>
          <w:tcPr>
            <w:tcW w:w="3116" w:type="dxa"/>
          </w:tcPr>
          <w:p w14:paraId="0EAC9928" w14:textId="77777777" w:rsidR="00000000" w:rsidRPr="00FB5F1A" w:rsidRDefault="00000000" w:rsidP="00FB5F1A">
            <w:pPr>
              <w:pStyle w:val="Normal4"/>
              <w:spacing w:after="0"/>
            </w:pPr>
            <w:r>
              <w:rPr>
                <w:sz w:val="20"/>
              </w:rPr>
              <w:t>Yes</w:t>
            </w:r>
          </w:p>
        </w:tc>
      </w:tr>
      <w:tr w:rsidR="00B435AA" w14:paraId="7031E769" w14:textId="77777777" w:rsidTr="003B474A">
        <w:trPr>
          <w:trHeight w:val="101"/>
        </w:trPr>
        <w:tc>
          <w:tcPr>
            <w:tcW w:w="5934" w:type="dxa"/>
          </w:tcPr>
          <w:p w14:paraId="53E1C530" w14:textId="77777777" w:rsidR="00000000" w:rsidRPr="00FB5F1A" w:rsidRDefault="00000000" w:rsidP="00FB5F1A">
            <w:pPr>
              <w:pStyle w:val="Normal4"/>
              <w:spacing w:after="0"/>
            </w:pPr>
            <w:r>
              <w:rPr>
                <w:sz w:val="20"/>
              </w:rPr>
              <w:t>Sanitary products</w:t>
            </w:r>
          </w:p>
        </w:tc>
        <w:tc>
          <w:tcPr>
            <w:tcW w:w="3116" w:type="dxa"/>
          </w:tcPr>
          <w:p w14:paraId="175698D5" w14:textId="77777777" w:rsidR="00000000" w:rsidRPr="00FB5F1A" w:rsidRDefault="00000000" w:rsidP="00FB5F1A">
            <w:pPr>
              <w:pStyle w:val="Normal4"/>
              <w:spacing w:after="0"/>
            </w:pPr>
            <w:r>
              <w:rPr>
                <w:sz w:val="20"/>
              </w:rPr>
              <w:t>Yes</w:t>
            </w:r>
          </w:p>
        </w:tc>
      </w:tr>
    </w:tbl>
    <w:p w14:paraId="4587A4A6" w14:textId="77777777" w:rsidR="00000000" w:rsidRDefault="00000000" w:rsidP="005A1035">
      <w:pPr>
        <w:pStyle w:val="ESBodyText4"/>
        <w:spacing w:after="0"/>
        <w:rPr>
          <w:sz w:val="16"/>
          <w:szCs w:val="16"/>
        </w:rPr>
      </w:pPr>
    </w:p>
    <w:p w14:paraId="7FC457BB" w14:textId="77777777" w:rsidR="00000000" w:rsidRPr="00341D25" w:rsidRDefault="00000000" w:rsidP="00341D25">
      <w:pPr>
        <w:pStyle w:val="Heading34"/>
        <w:keepNext/>
        <w:keepLines/>
        <w:widowControl w:val="0"/>
        <w:shd w:val="clear" w:color="auto" w:fill="FFFFFF"/>
        <w:autoSpaceDE w:val="0"/>
        <w:autoSpaceDN w:val="0"/>
        <w:spacing w:before="300" w:after="150" w:line="240" w:lineRule="auto"/>
        <w:jc w:val="both"/>
        <w:rPr>
          <w:rFonts w:eastAsiaTheme="majorEastAsia"/>
          <w:bCs/>
          <w:color w:val="53565A"/>
          <w:sz w:val="36"/>
          <w:szCs w:val="36"/>
        </w:rPr>
      </w:pPr>
      <w:r w:rsidRPr="00341D25">
        <w:rPr>
          <w:rFonts w:eastAsiaTheme="majorEastAsia"/>
          <w:bCs/>
          <w:color w:val="53565A"/>
          <w:sz w:val="36"/>
          <w:szCs w:val="36"/>
        </w:rPr>
        <w:t>Review Emergency kit checked date</w:t>
      </w:r>
    </w:p>
    <w:p w14:paraId="2A66A290" w14:textId="77777777" w:rsidR="00000000" w:rsidRDefault="00000000" w:rsidP="004B6AD4">
      <w:pPr>
        <w:pStyle w:val="ESBodyText4"/>
      </w:pPr>
    </w:p>
    <w:tbl>
      <w:tblPr>
        <w:tblStyle w:val="TableGrid4"/>
        <w:tblW w:w="8987" w:type="dxa"/>
        <w:tblInd w:w="-455" w:type="dxa"/>
        <w:tblCellMar>
          <w:top w:w="115" w:type="dxa"/>
          <w:left w:w="115" w:type="dxa"/>
          <w:bottom w:w="115" w:type="dxa"/>
          <w:right w:w="115" w:type="dxa"/>
        </w:tblCellMar>
        <w:tblLook w:val="04A0" w:firstRow="1" w:lastRow="0" w:firstColumn="1" w:lastColumn="0" w:noHBand="0" w:noVBand="1"/>
      </w:tblPr>
      <w:tblGrid>
        <w:gridCol w:w="5270"/>
        <w:gridCol w:w="3717"/>
      </w:tblGrid>
      <w:tr w:rsidR="00B435AA" w14:paraId="672180EA" w14:textId="77777777" w:rsidTr="00D87106">
        <w:trPr>
          <w:trHeight w:val="428"/>
        </w:trPr>
        <w:tc>
          <w:tcPr>
            <w:tcW w:w="5270" w:type="dxa"/>
            <w:shd w:val="clear" w:color="auto" w:fill="D9D9D9" w:themeFill="background1" w:themeFillShade="D9"/>
          </w:tcPr>
          <w:p w14:paraId="3E772B14" w14:textId="77777777" w:rsidR="00000000" w:rsidRPr="003E1F4F" w:rsidRDefault="00000000" w:rsidP="00475A96">
            <w:pPr>
              <w:pStyle w:val="Heading34"/>
              <w:spacing w:before="0" w:after="0"/>
              <w:rPr>
                <w:bCs/>
                <w:szCs w:val="36"/>
              </w:rPr>
            </w:pPr>
            <w:r>
              <w:rPr>
                <w:bCs/>
                <w:szCs w:val="36"/>
              </w:rPr>
              <w:t>Date emergency kit checked</w:t>
            </w:r>
          </w:p>
        </w:tc>
        <w:tc>
          <w:tcPr>
            <w:tcW w:w="3717" w:type="dxa"/>
            <w:shd w:val="clear" w:color="auto" w:fill="FFFFFF" w:themeFill="background1"/>
          </w:tcPr>
          <w:p w14:paraId="7CBC8404" w14:textId="77777777" w:rsidR="00000000" w:rsidRPr="003E1F4F" w:rsidRDefault="00000000" w:rsidP="003E1F4F">
            <w:pPr>
              <w:pStyle w:val="Normal4"/>
              <w:spacing w:after="0"/>
              <w:rPr>
                <w:bCs/>
                <w:szCs w:val="36"/>
              </w:rPr>
            </w:pPr>
            <w:r>
              <w:rPr>
                <w:sz w:val="20"/>
              </w:rPr>
              <w:t>15/08/2024</w:t>
            </w:r>
          </w:p>
        </w:tc>
      </w:tr>
      <w:tr w:rsidR="00B435AA" w14:paraId="6F91674D" w14:textId="77777777" w:rsidTr="00D87106">
        <w:trPr>
          <w:trHeight w:val="494"/>
        </w:trPr>
        <w:tc>
          <w:tcPr>
            <w:tcW w:w="5270" w:type="dxa"/>
            <w:shd w:val="clear" w:color="auto" w:fill="D9D9D9" w:themeFill="background1" w:themeFillShade="D9"/>
          </w:tcPr>
          <w:p w14:paraId="0B5B8DC4" w14:textId="77777777" w:rsidR="00000000" w:rsidRPr="00FB5F1A" w:rsidRDefault="00000000" w:rsidP="00D87106">
            <w:pPr>
              <w:pStyle w:val="Heading34"/>
              <w:spacing w:before="0" w:after="0"/>
            </w:pPr>
            <w:r w:rsidRPr="00D87106">
              <w:rPr>
                <w:bCs/>
                <w:szCs w:val="36"/>
              </w:rPr>
              <w:t>Next check date</w:t>
            </w:r>
          </w:p>
        </w:tc>
        <w:tc>
          <w:tcPr>
            <w:tcW w:w="3717" w:type="dxa"/>
          </w:tcPr>
          <w:p w14:paraId="525A5C3D" w14:textId="77777777" w:rsidR="00000000" w:rsidRPr="00FB5F1A" w:rsidRDefault="00000000" w:rsidP="00475A96">
            <w:pPr>
              <w:pStyle w:val="Normal4"/>
              <w:spacing w:after="0"/>
            </w:pPr>
            <w:r>
              <w:rPr>
                <w:sz w:val="20"/>
              </w:rPr>
              <w:t>25/08/2025</w:t>
            </w:r>
          </w:p>
        </w:tc>
      </w:tr>
    </w:tbl>
    <w:p w14:paraId="3834D854" w14:textId="77777777" w:rsidR="00000000" w:rsidRDefault="00000000" w:rsidP="004B6AD4">
      <w:pPr>
        <w:pStyle w:val="ESBodyText4"/>
        <w:sectPr w:rsidR="00D87106" w:rsidSect="00834C37">
          <w:headerReference w:type="even" r:id="rId41"/>
          <w:headerReference w:type="default" r:id="rId42"/>
          <w:footerReference w:type="default" r:id="rId43"/>
          <w:headerReference w:type="first" r:id="rId44"/>
          <w:pgSz w:w="11906" w:h="16838" w:code="9"/>
          <w:pgMar w:top="2036" w:right="1240" w:bottom="1304" w:left="1304" w:header="624" w:footer="532" w:gutter="0"/>
          <w:pgNumType w:chapStyle="1"/>
          <w:cols w:space="397"/>
          <w:docGrid w:linePitch="360"/>
        </w:sectPr>
      </w:pPr>
    </w:p>
    <w:p w14:paraId="5E5BE2F5" w14:textId="77777777" w:rsidR="00000000" w:rsidRDefault="00000000" w:rsidP="00424F35">
      <w:pPr>
        <w:pStyle w:val="ESHeading15"/>
      </w:pPr>
      <w:r>
        <w:lastRenderedPageBreak/>
        <w:t>Incident Management Team</w:t>
      </w:r>
    </w:p>
    <w:tbl>
      <w:tblPr>
        <w:tblStyle w:val="TableGrid5"/>
        <w:tblW w:w="10399" w:type="dxa"/>
        <w:tblInd w:w="-455" w:type="dxa"/>
        <w:tblCellMar>
          <w:top w:w="115" w:type="dxa"/>
          <w:left w:w="115" w:type="dxa"/>
          <w:bottom w:w="115" w:type="dxa"/>
          <w:right w:w="115" w:type="dxa"/>
        </w:tblCellMar>
        <w:tblLook w:val="04A0" w:firstRow="1" w:lastRow="0" w:firstColumn="1" w:lastColumn="0" w:noHBand="0" w:noVBand="1"/>
      </w:tblPr>
      <w:tblGrid>
        <w:gridCol w:w="10399"/>
      </w:tblGrid>
      <w:tr w:rsidR="00B435AA" w14:paraId="65A06331" w14:textId="77777777" w:rsidTr="007B11E8">
        <w:trPr>
          <w:trHeight w:val="56"/>
        </w:trPr>
        <w:tc>
          <w:tcPr>
            <w:tcW w:w="10399" w:type="dxa"/>
            <w:shd w:val="clear" w:color="auto" w:fill="D9D9D9" w:themeFill="background1" w:themeFillShade="D9"/>
          </w:tcPr>
          <w:p w14:paraId="061EC60C" w14:textId="77777777" w:rsidR="00000000" w:rsidRPr="00BB22C9" w:rsidRDefault="00000000" w:rsidP="007B11E8">
            <w:pPr>
              <w:pStyle w:val="ESBodyText5"/>
              <w:spacing w:after="0"/>
              <w:rPr>
                <w:b/>
                <w:bCs/>
                <w:color w:val="000000" w:themeColor="text1"/>
                <w:sz w:val="20"/>
                <w:szCs w:val="36"/>
              </w:rPr>
            </w:pPr>
            <w:r>
              <w:rPr>
                <w:b/>
                <w:bCs/>
                <w:color w:val="000000" w:themeColor="text1"/>
                <w:sz w:val="20"/>
                <w:szCs w:val="36"/>
              </w:rPr>
              <w:t>IMT Structure</w:t>
            </w:r>
          </w:p>
        </w:tc>
      </w:tr>
      <w:tr w:rsidR="00B435AA" w14:paraId="077D0B6D" w14:textId="77777777" w:rsidTr="007B11E8">
        <w:trPr>
          <w:trHeight w:val="17"/>
        </w:trPr>
        <w:tc>
          <w:tcPr>
            <w:tcW w:w="10399" w:type="dxa"/>
          </w:tcPr>
          <w:p w14:paraId="550A4EC7" w14:textId="77777777" w:rsidR="00000000" w:rsidRPr="00FB5F1A" w:rsidRDefault="00000000" w:rsidP="007B11E8">
            <w:pPr>
              <w:pStyle w:val="Normal5"/>
              <w:spacing w:after="0"/>
            </w:pPr>
          </w:p>
        </w:tc>
      </w:tr>
    </w:tbl>
    <w:p w14:paraId="632C13FC" w14:textId="77777777" w:rsidR="00000000" w:rsidRPr="00FA64CE" w:rsidRDefault="00000000" w:rsidP="00424F35">
      <w:pPr>
        <w:pStyle w:val="ESHeading15"/>
      </w:pPr>
    </w:p>
    <w:tbl>
      <w:tblPr>
        <w:tblStyle w:val="TableGrid5"/>
        <w:tblW w:w="10603" w:type="dxa"/>
        <w:tblInd w:w="-455" w:type="dxa"/>
        <w:tblCellMar>
          <w:top w:w="115" w:type="dxa"/>
          <w:left w:w="115" w:type="dxa"/>
          <w:bottom w:w="115" w:type="dxa"/>
          <w:right w:w="115" w:type="dxa"/>
        </w:tblCellMar>
        <w:tblLook w:val="04A0" w:firstRow="1" w:lastRow="0" w:firstColumn="1" w:lastColumn="0" w:noHBand="0" w:noVBand="1"/>
      </w:tblPr>
      <w:tblGrid>
        <w:gridCol w:w="3427"/>
        <w:gridCol w:w="3827"/>
        <w:gridCol w:w="3349"/>
      </w:tblGrid>
      <w:tr w:rsidR="00B435AA" w14:paraId="4A7AF0B8" w14:textId="77777777" w:rsidTr="00D64116">
        <w:trPr>
          <w:trHeight w:val="351"/>
        </w:trPr>
        <w:tc>
          <w:tcPr>
            <w:tcW w:w="3427" w:type="dxa"/>
            <w:shd w:val="clear" w:color="auto" w:fill="D9D9D9" w:themeFill="background1" w:themeFillShade="D9"/>
          </w:tcPr>
          <w:p w14:paraId="2D079E03" w14:textId="77777777" w:rsidR="00000000" w:rsidRPr="0031627D" w:rsidRDefault="00000000" w:rsidP="00BB22C9">
            <w:pPr>
              <w:pStyle w:val="Heading35"/>
              <w:spacing w:before="0" w:after="0"/>
            </w:pPr>
            <w:r>
              <w:rPr>
                <w:bCs/>
                <w:szCs w:val="36"/>
              </w:rPr>
              <w:t>Roles</w:t>
            </w:r>
          </w:p>
        </w:tc>
        <w:tc>
          <w:tcPr>
            <w:tcW w:w="3827" w:type="dxa"/>
            <w:shd w:val="clear" w:color="auto" w:fill="D9D9D9" w:themeFill="background1" w:themeFillShade="D9"/>
          </w:tcPr>
          <w:p w14:paraId="1845AF69" w14:textId="77777777" w:rsidR="00000000" w:rsidRDefault="00000000" w:rsidP="00BB22C9">
            <w:pPr>
              <w:pStyle w:val="Heading35"/>
              <w:spacing w:before="0" w:after="0"/>
              <w:rPr>
                <w:bCs/>
                <w:szCs w:val="36"/>
              </w:rPr>
            </w:pPr>
            <w:r>
              <w:rPr>
                <w:bCs/>
                <w:szCs w:val="36"/>
              </w:rPr>
              <w:t>Primary Contact</w:t>
            </w:r>
          </w:p>
        </w:tc>
        <w:tc>
          <w:tcPr>
            <w:tcW w:w="3349" w:type="dxa"/>
            <w:shd w:val="clear" w:color="auto" w:fill="D9D9D9" w:themeFill="background1" w:themeFillShade="D9"/>
          </w:tcPr>
          <w:p w14:paraId="44670C36" w14:textId="77777777" w:rsidR="00000000" w:rsidRPr="00BB22C9" w:rsidRDefault="00000000" w:rsidP="00BB22C9">
            <w:pPr>
              <w:pStyle w:val="Heading35"/>
              <w:spacing w:before="0" w:after="0"/>
              <w:rPr>
                <w:bCs/>
                <w:szCs w:val="36"/>
              </w:rPr>
            </w:pPr>
            <w:r>
              <w:rPr>
                <w:bCs/>
                <w:szCs w:val="36"/>
              </w:rPr>
              <w:t>Secondary Contact</w:t>
            </w:r>
          </w:p>
          <w:p w14:paraId="404C4EE1" w14:textId="77777777" w:rsidR="00000000" w:rsidRPr="00BB22C9" w:rsidRDefault="00000000" w:rsidP="00BB22C9">
            <w:pPr>
              <w:pStyle w:val="ESBodyText5"/>
              <w:spacing w:after="0"/>
              <w:rPr>
                <w:b/>
                <w:bCs/>
                <w:color w:val="000000" w:themeColor="text1"/>
                <w:sz w:val="20"/>
                <w:szCs w:val="36"/>
              </w:rPr>
            </w:pPr>
          </w:p>
        </w:tc>
      </w:tr>
      <w:tr w:rsidR="00B435AA" w14:paraId="701F1ACC" w14:textId="77777777" w:rsidTr="00D2159A">
        <w:trPr>
          <w:trHeight w:val="84"/>
        </w:trPr>
        <w:tc>
          <w:tcPr>
            <w:tcW w:w="3427" w:type="dxa"/>
          </w:tcPr>
          <w:p w14:paraId="69719AA8" w14:textId="77777777" w:rsidR="00000000" w:rsidRPr="00FB5F1A" w:rsidRDefault="00000000" w:rsidP="00FB5F1A">
            <w:pPr>
              <w:pStyle w:val="Normal5"/>
              <w:spacing w:after="0"/>
            </w:pPr>
            <w:r>
              <w:rPr>
                <w:sz w:val="20"/>
              </w:rPr>
              <w:t>Chief Warden/Education Commander</w:t>
            </w:r>
          </w:p>
        </w:tc>
        <w:tc>
          <w:tcPr>
            <w:tcW w:w="3827" w:type="dxa"/>
          </w:tcPr>
          <w:p w14:paraId="46471ABD" w14:textId="77777777" w:rsidR="00000000" w:rsidRPr="00FB5F1A" w:rsidRDefault="00000000" w:rsidP="00FB5F1A">
            <w:pPr>
              <w:pStyle w:val="Normal5"/>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597"/>
            </w:tblGrid>
            <w:tr w:rsidR="00B435AA" w14:paraId="26FE8D8C" w14:textId="77777777">
              <w:trPr>
                <w:tblCellSpacing w:w="15" w:type="dxa"/>
              </w:trPr>
              <w:tc>
                <w:tcPr>
                  <w:tcW w:w="0" w:type="auto"/>
                  <w:tcMar>
                    <w:top w:w="15" w:type="dxa"/>
                    <w:left w:w="15" w:type="dxa"/>
                    <w:bottom w:w="15" w:type="dxa"/>
                    <w:right w:w="15" w:type="dxa"/>
                  </w:tcMar>
                  <w:vAlign w:val="center"/>
                </w:tcPr>
                <w:p w14:paraId="30D99A3B" w14:textId="77777777" w:rsidR="00000000" w:rsidRPr="00FB5F1A" w:rsidRDefault="00000000" w:rsidP="00FB5F1A">
                  <w:pPr>
                    <w:pStyle w:val="Normal5"/>
                    <w:spacing w:after="0"/>
                    <w:rPr>
                      <w:color w:val="000000"/>
                    </w:rPr>
                  </w:pPr>
                  <w:r w:rsidRPr="00FB5F1A">
                    <w:rPr>
                      <w:b/>
                      <w:bCs/>
                      <w:color w:val="000000"/>
                    </w:rPr>
                    <w:t>Name:</w:t>
                  </w:r>
                </w:p>
              </w:tc>
            </w:tr>
            <w:tr w:rsidR="00B435AA" w14:paraId="35C3788B" w14:textId="77777777">
              <w:trPr>
                <w:tblCellSpacing w:w="15" w:type="dxa"/>
              </w:trPr>
              <w:tc>
                <w:tcPr>
                  <w:tcW w:w="0" w:type="auto"/>
                  <w:tcMar>
                    <w:top w:w="15" w:type="dxa"/>
                    <w:left w:w="15" w:type="dxa"/>
                    <w:bottom w:w="15" w:type="dxa"/>
                    <w:right w:w="15" w:type="dxa"/>
                  </w:tcMar>
                  <w:vAlign w:val="center"/>
                </w:tcPr>
                <w:p w14:paraId="0E88EB9C" w14:textId="77777777" w:rsidR="00000000" w:rsidRPr="00FB5F1A" w:rsidRDefault="00000000" w:rsidP="00FB5F1A">
                  <w:pPr>
                    <w:pStyle w:val="Normal5"/>
                    <w:spacing w:after="0"/>
                    <w:rPr>
                      <w:color w:val="000000"/>
                    </w:rPr>
                  </w:pPr>
                  <w:r w:rsidRPr="00FB5F1A">
                    <w:rPr>
                      <w:color w:val="000000"/>
                    </w:rPr>
                    <w:t>Lucy Davidson</w:t>
                  </w:r>
                </w:p>
              </w:tc>
            </w:tr>
            <w:tr w:rsidR="00B435AA" w14:paraId="0374CBD7" w14:textId="77777777">
              <w:trPr>
                <w:tblCellSpacing w:w="15" w:type="dxa"/>
              </w:trPr>
              <w:tc>
                <w:tcPr>
                  <w:tcW w:w="0" w:type="auto"/>
                  <w:tcMar>
                    <w:top w:w="15" w:type="dxa"/>
                    <w:left w:w="15" w:type="dxa"/>
                    <w:bottom w:w="15" w:type="dxa"/>
                    <w:right w:w="15" w:type="dxa"/>
                  </w:tcMar>
                  <w:vAlign w:val="center"/>
                </w:tcPr>
                <w:p w14:paraId="26F4412B" w14:textId="77777777" w:rsidR="00000000" w:rsidRPr="00FB5F1A" w:rsidRDefault="00000000" w:rsidP="00FB5F1A">
                  <w:pPr>
                    <w:pStyle w:val="Normal5"/>
                    <w:spacing w:after="0"/>
                    <w:rPr>
                      <w:color w:val="000000"/>
                    </w:rPr>
                  </w:pPr>
                  <w:r w:rsidRPr="00FB5F1A">
                    <w:rPr>
                      <w:b/>
                      <w:bCs/>
                      <w:color w:val="000000"/>
                    </w:rPr>
                    <w:t>Phone/Mobile:</w:t>
                  </w:r>
                </w:p>
              </w:tc>
            </w:tr>
            <w:tr w:rsidR="00B435AA" w14:paraId="0D362D4B" w14:textId="77777777">
              <w:trPr>
                <w:tblCellSpacing w:w="15" w:type="dxa"/>
              </w:trPr>
              <w:tc>
                <w:tcPr>
                  <w:tcW w:w="0" w:type="auto"/>
                  <w:tcMar>
                    <w:top w:w="15" w:type="dxa"/>
                    <w:left w:w="15" w:type="dxa"/>
                    <w:bottom w:w="15" w:type="dxa"/>
                    <w:right w:w="15" w:type="dxa"/>
                  </w:tcMar>
                  <w:vAlign w:val="center"/>
                </w:tcPr>
                <w:p w14:paraId="32BCB9F1" w14:textId="77777777" w:rsidR="00000000" w:rsidRPr="00FB5F1A" w:rsidRDefault="00000000" w:rsidP="00FB5F1A">
                  <w:pPr>
                    <w:pStyle w:val="Normal5"/>
                    <w:spacing w:after="0"/>
                    <w:rPr>
                      <w:color w:val="000000"/>
                    </w:rPr>
                  </w:pPr>
                  <w:r w:rsidRPr="00FB5F1A">
                    <w:rPr>
                      <w:color w:val="000000"/>
                    </w:rPr>
                    <w:t>0410 253 042</w:t>
                  </w:r>
                </w:p>
              </w:tc>
            </w:tr>
          </w:tbl>
          <w:p w14:paraId="72744872" w14:textId="77777777" w:rsidR="00000000" w:rsidRPr="00FB5F1A" w:rsidRDefault="00000000" w:rsidP="00FB5F1A">
            <w:pPr>
              <w:pStyle w:val="Normal5"/>
              <w:spacing w:after="0"/>
            </w:pPr>
          </w:p>
        </w:tc>
        <w:tc>
          <w:tcPr>
            <w:tcW w:w="3349" w:type="dxa"/>
          </w:tcPr>
          <w:p w14:paraId="720C3213" w14:textId="77777777" w:rsidR="00000000" w:rsidRPr="00FB5F1A" w:rsidRDefault="00000000" w:rsidP="00FB5F1A">
            <w:pPr>
              <w:pStyle w:val="Normal5"/>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119"/>
            </w:tblGrid>
            <w:tr w:rsidR="00B435AA" w14:paraId="2377C0B7" w14:textId="77777777">
              <w:trPr>
                <w:tblCellSpacing w:w="15" w:type="dxa"/>
              </w:trPr>
              <w:tc>
                <w:tcPr>
                  <w:tcW w:w="0" w:type="auto"/>
                  <w:tcMar>
                    <w:top w:w="15" w:type="dxa"/>
                    <w:left w:w="15" w:type="dxa"/>
                    <w:bottom w:w="15" w:type="dxa"/>
                    <w:right w:w="15" w:type="dxa"/>
                  </w:tcMar>
                  <w:vAlign w:val="center"/>
                </w:tcPr>
                <w:p w14:paraId="58E9FC0F" w14:textId="77777777" w:rsidR="00000000" w:rsidRPr="00FB5F1A" w:rsidRDefault="00000000" w:rsidP="00FB5F1A">
                  <w:pPr>
                    <w:pStyle w:val="Normal5"/>
                    <w:spacing w:after="0"/>
                    <w:rPr>
                      <w:color w:val="000000"/>
                    </w:rPr>
                  </w:pPr>
                  <w:r w:rsidRPr="00FB5F1A">
                    <w:rPr>
                      <w:b/>
                      <w:bCs/>
                      <w:color w:val="000000"/>
                    </w:rPr>
                    <w:t>Name:</w:t>
                  </w:r>
                </w:p>
              </w:tc>
            </w:tr>
            <w:tr w:rsidR="00B435AA" w14:paraId="70AE59F5" w14:textId="77777777">
              <w:trPr>
                <w:tblCellSpacing w:w="15" w:type="dxa"/>
              </w:trPr>
              <w:tc>
                <w:tcPr>
                  <w:tcW w:w="0" w:type="auto"/>
                  <w:tcMar>
                    <w:top w:w="15" w:type="dxa"/>
                    <w:left w:w="15" w:type="dxa"/>
                    <w:bottom w:w="15" w:type="dxa"/>
                    <w:right w:w="15" w:type="dxa"/>
                  </w:tcMar>
                  <w:vAlign w:val="center"/>
                </w:tcPr>
                <w:p w14:paraId="4428EA39" w14:textId="77777777" w:rsidR="00000000" w:rsidRPr="00FB5F1A" w:rsidRDefault="00000000" w:rsidP="00FB5F1A">
                  <w:pPr>
                    <w:pStyle w:val="Normal5"/>
                    <w:spacing w:after="0"/>
                    <w:rPr>
                      <w:color w:val="000000"/>
                    </w:rPr>
                  </w:pPr>
                  <w:r w:rsidRPr="00FB5F1A">
                    <w:rPr>
                      <w:color w:val="000000"/>
                    </w:rPr>
                    <w:t>Kylie Carter</w:t>
                  </w:r>
                </w:p>
              </w:tc>
            </w:tr>
            <w:tr w:rsidR="00B435AA" w14:paraId="70B6EF50" w14:textId="77777777">
              <w:trPr>
                <w:tblCellSpacing w:w="15" w:type="dxa"/>
              </w:trPr>
              <w:tc>
                <w:tcPr>
                  <w:tcW w:w="0" w:type="auto"/>
                  <w:tcMar>
                    <w:top w:w="15" w:type="dxa"/>
                    <w:left w:w="15" w:type="dxa"/>
                    <w:bottom w:w="15" w:type="dxa"/>
                    <w:right w:w="15" w:type="dxa"/>
                  </w:tcMar>
                  <w:vAlign w:val="center"/>
                </w:tcPr>
                <w:p w14:paraId="6BBDF041" w14:textId="77777777" w:rsidR="00000000" w:rsidRPr="00FB5F1A" w:rsidRDefault="00000000" w:rsidP="00FB5F1A">
                  <w:pPr>
                    <w:pStyle w:val="Normal5"/>
                    <w:spacing w:after="0"/>
                    <w:rPr>
                      <w:color w:val="000000"/>
                    </w:rPr>
                  </w:pPr>
                  <w:r w:rsidRPr="00FB5F1A">
                    <w:rPr>
                      <w:b/>
                      <w:bCs/>
                      <w:color w:val="000000"/>
                    </w:rPr>
                    <w:t>Phone/Mobile:</w:t>
                  </w:r>
                </w:p>
              </w:tc>
            </w:tr>
            <w:tr w:rsidR="00B435AA" w14:paraId="047AB8BC" w14:textId="77777777">
              <w:trPr>
                <w:tblCellSpacing w:w="15" w:type="dxa"/>
              </w:trPr>
              <w:tc>
                <w:tcPr>
                  <w:tcW w:w="0" w:type="auto"/>
                  <w:tcMar>
                    <w:top w:w="15" w:type="dxa"/>
                    <w:left w:w="15" w:type="dxa"/>
                    <w:bottom w:w="15" w:type="dxa"/>
                    <w:right w:w="15" w:type="dxa"/>
                  </w:tcMar>
                  <w:vAlign w:val="center"/>
                </w:tcPr>
                <w:p w14:paraId="3507BA16" w14:textId="77777777" w:rsidR="00000000" w:rsidRPr="00FB5F1A" w:rsidRDefault="00000000" w:rsidP="00FB5F1A">
                  <w:pPr>
                    <w:pStyle w:val="Normal5"/>
                    <w:spacing w:after="0"/>
                    <w:rPr>
                      <w:color w:val="000000"/>
                    </w:rPr>
                  </w:pPr>
                  <w:r w:rsidRPr="00FB5F1A">
                    <w:rPr>
                      <w:color w:val="000000"/>
                    </w:rPr>
                    <w:t>0419 367 504</w:t>
                  </w:r>
                </w:p>
              </w:tc>
            </w:tr>
          </w:tbl>
          <w:p w14:paraId="730DB67F" w14:textId="77777777" w:rsidR="00000000" w:rsidRPr="00FB5F1A" w:rsidRDefault="00000000" w:rsidP="00FB5F1A">
            <w:pPr>
              <w:pStyle w:val="Normal5"/>
              <w:spacing w:after="0"/>
            </w:pPr>
          </w:p>
        </w:tc>
      </w:tr>
      <w:tr w:rsidR="00B435AA" w14:paraId="767000C4" w14:textId="77777777" w:rsidTr="00D2159A">
        <w:trPr>
          <w:trHeight w:val="84"/>
        </w:trPr>
        <w:tc>
          <w:tcPr>
            <w:tcW w:w="3427" w:type="dxa"/>
          </w:tcPr>
          <w:p w14:paraId="7453FD44" w14:textId="77777777" w:rsidR="00000000" w:rsidRPr="00FB5F1A" w:rsidRDefault="00000000" w:rsidP="00FB5F1A">
            <w:pPr>
              <w:pStyle w:val="Normal5"/>
              <w:spacing w:after="0"/>
            </w:pPr>
            <w:r>
              <w:rPr>
                <w:sz w:val="20"/>
              </w:rPr>
              <w:t>Planning Officer</w:t>
            </w:r>
          </w:p>
        </w:tc>
        <w:tc>
          <w:tcPr>
            <w:tcW w:w="3827" w:type="dxa"/>
          </w:tcPr>
          <w:p w14:paraId="55280EF7" w14:textId="77777777" w:rsidR="00000000" w:rsidRPr="00FB5F1A" w:rsidRDefault="00000000" w:rsidP="00FB5F1A">
            <w:pPr>
              <w:pStyle w:val="Normal5"/>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597"/>
            </w:tblGrid>
            <w:tr w:rsidR="00B435AA" w14:paraId="4563A7DD" w14:textId="77777777">
              <w:trPr>
                <w:tblCellSpacing w:w="15" w:type="dxa"/>
              </w:trPr>
              <w:tc>
                <w:tcPr>
                  <w:tcW w:w="0" w:type="auto"/>
                  <w:tcMar>
                    <w:top w:w="15" w:type="dxa"/>
                    <w:left w:w="15" w:type="dxa"/>
                    <w:bottom w:w="15" w:type="dxa"/>
                    <w:right w:w="15" w:type="dxa"/>
                  </w:tcMar>
                  <w:vAlign w:val="center"/>
                </w:tcPr>
                <w:p w14:paraId="7CD2FDE8" w14:textId="77777777" w:rsidR="00000000" w:rsidRPr="00FB5F1A" w:rsidRDefault="00000000" w:rsidP="00FB5F1A">
                  <w:pPr>
                    <w:pStyle w:val="Normal5"/>
                    <w:spacing w:after="0"/>
                    <w:rPr>
                      <w:color w:val="000000"/>
                    </w:rPr>
                  </w:pPr>
                  <w:r w:rsidRPr="00FB5F1A">
                    <w:rPr>
                      <w:b/>
                      <w:bCs/>
                      <w:color w:val="000000"/>
                    </w:rPr>
                    <w:t>Name:</w:t>
                  </w:r>
                </w:p>
              </w:tc>
            </w:tr>
            <w:tr w:rsidR="00B435AA" w14:paraId="750F496E" w14:textId="77777777">
              <w:trPr>
                <w:tblCellSpacing w:w="15" w:type="dxa"/>
              </w:trPr>
              <w:tc>
                <w:tcPr>
                  <w:tcW w:w="0" w:type="auto"/>
                  <w:tcMar>
                    <w:top w:w="15" w:type="dxa"/>
                    <w:left w:w="15" w:type="dxa"/>
                    <w:bottom w:w="15" w:type="dxa"/>
                    <w:right w:w="15" w:type="dxa"/>
                  </w:tcMar>
                  <w:vAlign w:val="center"/>
                </w:tcPr>
                <w:p w14:paraId="1B2BA96C" w14:textId="77777777" w:rsidR="00000000" w:rsidRPr="00FB5F1A" w:rsidRDefault="00000000" w:rsidP="00FB5F1A">
                  <w:pPr>
                    <w:pStyle w:val="Normal5"/>
                    <w:spacing w:after="0"/>
                    <w:rPr>
                      <w:color w:val="000000"/>
                    </w:rPr>
                  </w:pPr>
                  <w:r w:rsidRPr="00FB5F1A">
                    <w:rPr>
                      <w:color w:val="000000"/>
                    </w:rPr>
                    <w:t>Wendy Coyle</w:t>
                  </w:r>
                </w:p>
              </w:tc>
            </w:tr>
            <w:tr w:rsidR="00B435AA" w14:paraId="7DE2BC54" w14:textId="77777777">
              <w:trPr>
                <w:tblCellSpacing w:w="15" w:type="dxa"/>
              </w:trPr>
              <w:tc>
                <w:tcPr>
                  <w:tcW w:w="0" w:type="auto"/>
                  <w:tcMar>
                    <w:top w:w="15" w:type="dxa"/>
                    <w:left w:w="15" w:type="dxa"/>
                    <w:bottom w:w="15" w:type="dxa"/>
                    <w:right w:w="15" w:type="dxa"/>
                  </w:tcMar>
                  <w:vAlign w:val="center"/>
                </w:tcPr>
                <w:p w14:paraId="6680FFD0" w14:textId="77777777" w:rsidR="00000000" w:rsidRPr="00FB5F1A" w:rsidRDefault="00000000" w:rsidP="00FB5F1A">
                  <w:pPr>
                    <w:pStyle w:val="Normal5"/>
                    <w:spacing w:after="0"/>
                    <w:rPr>
                      <w:color w:val="000000"/>
                    </w:rPr>
                  </w:pPr>
                  <w:r w:rsidRPr="00FB5F1A">
                    <w:rPr>
                      <w:b/>
                      <w:bCs/>
                      <w:color w:val="000000"/>
                    </w:rPr>
                    <w:t>Phone/Mobile:</w:t>
                  </w:r>
                </w:p>
              </w:tc>
            </w:tr>
            <w:tr w:rsidR="00B435AA" w14:paraId="4021D7A9" w14:textId="77777777">
              <w:trPr>
                <w:tblCellSpacing w:w="15" w:type="dxa"/>
              </w:trPr>
              <w:tc>
                <w:tcPr>
                  <w:tcW w:w="0" w:type="auto"/>
                  <w:tcMar>
                    <w:top w:w="15" w:type="dxa"/>
                    <w:left w:w="15" w:type="dxa"/>
                    <w:bottom w:w="15" w:type="dxa"/>
                    <w:right w:w="15" w:type="dxa"/>
                  </w:tcMar>
                  <w:vAlign w:val="center"/>
                </w:tcPr>
                <w:p w14:paraId="7E5FE6B0" w14:textId="77777777" w:rsidR="00000000" w:rsidRPr="00FB5F1A" w:rsidRDefault="00000000" w:rsidP="00FB5F1A">
                  <w:pPr>
                    <w:pStyle w:val="Normal5"/>
                    <w:spacing w:after="0"/>
                    <w:rPr>
                      <w:color w:val="000000"/>
                    </w:rPr>
                  </w:pPr>
                  <w:r w:rsidRPr="00FB5F1A">
                    <w:rPr>
                      <w:color w:val="000000"/>
                    </w:rPr>
                    <w:t>0407 886 866</w:t>
                  </w:r>
                </w:p>
              </w:tc>
            </w:tr>
          </w:tbl>
          <w:p w14:paraId="6D5B539F" w14:textId="77777777" w:rsidR="00000000" w:rsidRPr="00FB5F1A" w:rsidRDefault="00000000" w:rsidP="00FB5F1A">
            <w:pPr>
              <w:pStyle w:val="Normal5"/>
              <w:spacing w:after="0"/>
            </w:pPr>
          </w:p>
        </w:tc>
        <w:tc>
          <w:tcPr>
            <w:tcW w:w="3349" w:type="dxa"/>
          </w:tcPr>
          <w:p w14:paraId="63A3E3CF" w14:textId="77777777" w:rsidR="00000000" w:rsidRPr="00FB5F1A" w:rsidRDefault="00000000" w:rsidP="00FB5F1A">
            <w:pPr>
              <w:pStyle w:val="Normal5"/>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119"/>
            </w:tblGrid>
            <w:tr w:rsidR="00B435AA" w14:paraId="182DE356" w14:textId="77777777">
              <w:trPr>
                <w:tblCellSpacing w:w="15" w:type="dxa"/>
              </w:trPr>
              <w:tc>
                <w:tcPr>
                  <w:tcW w:w="0" w:type="auto"/>
                  <w:tcMar>
                    <w:top w:w="15" w:type="dxa"/>
                    <w:left w:w="15" w:type="dxa"/>
                    <w:bottom w:w="15" w:type="dxa"/>
                    <w:right w:w="15" w:type="dxa"/>
                  </w:tcMar>
                  <w:vAlign w:val="center"/>
                </w:tcPr>
                <w:p w14:paraId="21676F84" w14:textId="77777777" w:rsidR="00000000" w:rsidRPr="00FB5F1A" w:rsidRDefault="00000000" w:rsidP="00FB5F1A">
                  <w:pPr>
                    <w:pStyle w:val="Normal5"/>
                    <w:spacing w:after="0"/>
                    <w:rPr>
                      <w:color w:val="000000"/>
                    </w:rPr>
                  </w:pPr>
                  <w:r w:rsidRPr="00FB5F1A">
                    <w:rPr>
                      <w:b/>
                      <w:bCs/>
                      <w:color w:val="000000"/>
                    </w:rPr>
                    <w:t>Name:</w:t>
                  </w:r>
                </w:p>
              </w:tc>
            </w:tr>
            <w:tr w:rsidR="00B435AA" w14:paraId="7C023EBC" w14:textId="77777777">
              <w:trPr>
                <w:tblCellSpacing w:w="15" w:type="dxa"/>
              </w:trPr>
              <w:tc>
                <w:tcPr>
                  <w:tcW w:w="0" w:type="auto"/>
                  <w:tcMar>
                    <w:top w:w="15" w:type="dxa"/>
                    <w:left w:w="15" w:type="dxa"/>
                    <w:bottom w:w="15" w:type="dxa"/>
                    <w:right w:w="15" w:type="dxa"/>
                  </w:tcMar>
                  <w:vAlign w:val="center"/>
                </w:tcPr>
                <w:p w14:paraId="33771F8D" w14:textId="77777777" w:rsidR="00000000" w:rsidRPr="00FB5F1A" w:rsidRDefault="00000000" w:rsidP="00FB5F1A">
                  <w:pPr>
                    <w:pStyle w:val="Normal5"/>
                    <w:spacing w:after="0"/>
                    <w:rPr>
                      <w:color w:val="000000"/>
                    </w:rPr>
                  </w:pPr>
                  <w:r w:rsidRPr="00FB5F1A">
                    <w:rPr>
                      <w:color w:val="000000"/>
                    </w:rPr>
                    <w:t>Kylie Carter</w:t>
                  </w:r>
                </w:p>
              </w:tc>
            </w:tr>
            <w:tr w:rsidR="00B435AA" w14:paraId="59D2D087" w14:textId="77777777">
              <w:trPr>
                <w:tblCellSpacing w:w="15" w:type="dxa"/>
              </w:trPr>
              <w:tc>
                <w:tcPr>
                  <w:tcW w:w="0" w:type="auto"/>
                  <w:tcMar>
                    <w:top w:w="15" w:type="dxa"/>
                    <w:left w:w="15" w:type="dxa"/>
                    <w:bottom w:w="15" w:type="dxa"/>
                    <w:right w:w="15" w:type="dxa"/>
                  </w:tcMar>
                  <w:vAlign w:val="center"/>
                </w:tcPr>
                <w:p w14:paraId="7D2D9C51" w14:textId="77777777" w:rsidR="00000000" w:rsidRPr="00FB5F1A" w:rsidRDefault="00000000" w:rsidP="00FB5F1A">
                  <w:pPr>
                    <w:pStyle w:val="Normal5"/>
                    <w:spacing w:after="0"/>
                    <w:rPr>
                      <w:color w:val="000000"/>
                    </w:rPr>
                  </w:pPr>
                  <w:r w:rsidRPr="00FB5F1A">
                    <w:rPr>
                      <w:b/>
                      <w:bCs/>
                      <w:color w:val="000000"/>
                    </w:rPr>
                    <w:t>Phone/Mobile:</w:t>
                  </w:r>
                </w:p>
              </w:tc>
            </w:tr>
            <w:tr w:rsidR="00B435AA" w14:paraId="391245D8" w14:textId="77777777">
              <w:trPr>
                <w:tblCellSpacing w:w="15" w:type="dxa"/>
              </w:trPr>
              <w:tc>
                <w:tcPr>
                  <w:tcW w:w="0" w:type="auto"/>
                  <w:tcMar>
                    <w:top w:w="15" w:type="dxa"/>
                    <w:left w:w="15" w:type="dxa"/>
                    <w:bottom w:w="15" w:type="dxa"/>
                    <w:right w:w="15" w:type="dxa"/>
                  </w:tcMar>
                  <w:vAlign w:val="center"/>
                </w:tcPr>
                <w:p w14:paraId="0796A3B0" w14:textId="77777777" w:rsidR="00000000" w:rsidRPr="00FB5F1A" w:rsidRDefault="00000000" w:rsidP="00FB5F1A">
                  <w:pPr>
                    <w:pStyle w:val="Normal5"/>
                    <w:spacing w:after="0"/>
                    <w:rPr>
                      <w:color w:val="000000"/>
                    </w:rPr>
                  </w:pPr>
                  <w:r w:rsidRPr="00FB5F1A">
                    <w:rPr>
                      <w:color w:val="000000"/>
                    </w:rPr>
                    <w:t>0419 367 504</w:t>
                  </w:r>
                </w:p>
              </w:tc>
            </w:tr>
          </w:tbl>
          <w:p w14:paraId="0D0E3E12" w14:textId="77777777" w:rsidR="00000000" w:rsidRPr="00FB5F1A" w:rsidRDefault="00000000" w:rsidP="00FB5F1A">
            <w:pPr>
              <w:pStyle w:val="Normal5"/>
              <w:spacing w:after="0"/>
            </w:pPr>
          </w:p>
        </w:tc>
      </w:tr>
      <w:tr w:rsidR="00B435AA" w14:paraId="6E8A3D24" w14:textId="77777777" w:rsidTr="00D2159A">
        <w:trPr>
          <w:trHeight w:val="84"/>
        </w:trPr>
        <w:tc>
          <w:tcPr>
            <w:tcW w:w="3427" w:type="dxa"/>
          </w:tcPr>
          <w:p w14:paraId="41DA634D" w14:textId="77777777" w:rsidR="00000000" w:rsidRPr="00FB5F1A" w:rsidRDefault="00000000" w:rsidP="00FB5F1A">
            <w:pPr>
              <w:pStyle w:val="Normal5"/>
              <w:spacing w:after="0"/>
            </w:pPr>
            <w:r>
              <w:rPr>
                <w:sz w:val="20"/>
              </w:rPr>
              <w:t>Operations Officer (Area Warden)</w:t>
            </w:r>
          </w:p>
        </w:tc>
        <w:tc>
          <w:tcPr>
            <w:tcW w:w="3827" w:type="dxa"/>
          </w:tcPr>
          <w:p w14:paraId="722063CD" w14:textId="77777777" w:rsidR="00000000" w:rsidRPr="00FB5F1A" w:rsidRDefault="00000000" w:rsidP="00FB5F1A">
            <w:pPr>
              <w:pStyle w:val="Normal5"/>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597"/>
            </w:tblGrid>
            <w:tr w:rsidR="00B435AA" w14:paraId="56790D37" w14:textId="77777777">
              <w:trPr>
                <w:tblCellSpacing w:w="15" w:type="dxa"/>
              </w:trPr>
              <w:tc>
                <w:tcPr>
                  <w:tcW w:w="0" w:type="auto"/>
                  <w:tcMar>
                    <w:top w:w="15" w:type="dxa"/>
                    <w:left w:w="15" w:type="dxa"/>
                    <w:bottom w:w="15" w:type="dxa"/>
                    <w:right w:w="15" w:type="dxa"/>
                  </w:tcMar>
                  <w:vAlign w:val="center"/>
                </w:tcPr>
                <w:p w14:paraId="5FA19FB7" w14:textId="77777777" w:rsidR="00000000" w:rsidRPr="00FB5F1A" w:rsidRDefault="00000000" w:rsidP="00FB5F1A">
                  <w:pPr>
                    <w:pStyle w:val="Normal5"/>
                    <w:spacing w:after="0"/>
                    <w:rPr>
                      <w:color w:val="000000"/>
                    </w:rPr>
                  </w:pPr>
                  <w:r w:rsidRPr="00FB5F1A">
                    <w:rPr>
                      <w:b/>
                      <w:bCs/>
                      <w:color w:val="000000"/>
                    </w:rPr>
                    <w:t>Name:</w:t>
                  </w:r>
                </w:p>
              </w:tc>
            </w:tr>
            <w:tr w:rsidR="00B435AA" w14:paraId="0B39EA93" w14:textId="77777777">
              <w:trPr>
                <w:tblCellSpacing w:w="15" w:type="dxa"/>
              </w:trPr>
              <w:tc>
                <w:tcPr>
                  <w:tcW w:w="0" w:type="auto"/>
                  <w:tcMar>
                    <w:top w:w="15" w:type="dxa"/>
                    <w:left w:w="15" w:type="dxa"/>
                    <w:bottom w:w="15" w:type="dxa"/>
                    <w:right w:w="15" w:type="dxa"/>
                  </w:tcMar>
                  <w:vAlign w:val="center"/>
                </w:tcPr>
                <w:p w14:paraId="7CFCD9BC" w14:textId="77777777" w:rsidR="00000000" w:rsidRPr="00FB5F1A" w:rsidRDefault="00000000" w:rsidP="00FB5F1A">
                  <w:pPr>
                    <w:pStyle w:val="Normal5"/>
                    <w:spacing w:after="0"/>
                    <w:rPr>
                      <w:color w:val="000000"/>
                    </w:rPr>
                  </w:pPr>
                  <w:r w:rsidRPr="00FB5F1A">
                    <w:rPr>
                      <w:color w:val="000000"/>
                    </w:rPr>
                    <w:t>Sherilee Dittman</w:t>
                  </w:r>
                </w:p>
              </w:tc>
            </w:tr>
            <w:tr w:rsidR="00B435AA" w14:paraId="47D387B4" w14:textId="77777777">
              <w:trPr>
                <w:tblCellSpacing w:w="15" w:type="dxa"/>
              </w:trPr>
              <w:tc>
                <w:tcPr>
                  <w:tcW w:w="0" w:type="auto"/>
                  <w:tcMar>
                    <w:top w:w="15" w:type="dxa"/>
                    <w:left w:w="15" w:type="dxa"/>
                    <w:bottom w:w="15" w:type="dxa"/>
                    <w:right w:w="15" w:type="dxa"/>
                  </w:tcMar>
                  <w:vAlign w:val="center"/>
                </w:tcPr>
                <w:p w14:paraId="47E8C4D2" w14:textId="77777777" w:rsidR="00000000" w:rsidRPr="00FB5F1A" w:rsidRDefault="00000000" w:rsidP="00FB5F1A">
                  <w:pPr>
                    <w:pStyle w:val="Normal5"/>
                    <w:spacing w:after="0"/>
                    <w:rPr>
                      <w:color w:val="000000"/>
                    </w:rPr>
                  </w:pPr>
                  <w:r w:rsidRPr="00FB5F1A">
                    <w:rPr>
                      <w:b/>
                      <w:bCs/>
                      <w:color w:val="000000"/>
                    </w:rPr>
                    <w:t>Phone/Mobile:</w:t>
                  </w:r>
                </w:p>
              </w:tc>
            </w:tr>
            <w:tr w:rsidR="00B435AA" w14:paraId="2854E97D" w14:textId="77777777">
              <w:trPr>
                <w:tblCellSpacing w:w="15" w:type="dxa"/>
              </w:trPr>
              <w:tc>
                <w:tcPr>
                  <w:tcW w:w="0" w:type="auto"/>
                  <w:tcMar>
                    <w:top w:w="15" w:type="dxa"/>
                    <w:left w:w="15" w:type="dxa"/>
                    <w:bottom w:w="15" w:type="dxa"/>
                    <w:right w:w="15" w:type="dxa"/>
                  </w:tcMar>
                  <w:vAlign w:val="center"/>
                </w:tcPr>
                <w:p w14:paraId="1909CEF2" w14:textId="77777777" w:rsidR="00000000" w:rsidRPr="00FB5F1A" w:rsidRDefault="00000000" w:rsidP="00FB5F1A">
                  <w:pPr>
                    <w:pStyle w:val="Normal5"/>
                    <w:spacing w:after="0"/>
                    <w:rPr>
                      <w:color w:val="000000"/>
                    </w:rPr>
                  </w:pPr>
                  <w:r w:rsidRPr="00FB5F1A">
                    <w:rPr>
                      <w:color w:val="000000"/>
                    </w:rPr>
                    <w:t>0434 167 405</w:t>
                  </w:r>
                </w:p>
              </w:tc>
            </w:tr>
          </w:tbl>
          <w:p w14:paraId="5C8E3680" w14:textId="77777777" w:rsidR="00000000" w:rsidRPr="00FB5F1A" w:rsidRDefault="00000000" w:rsidP="00FB5F1A">
            <w:pPr>
              <w:pStyle w:val="Normal5"/>
              <w:spacing w:after="0"/>
            </w:pPr>
          </w:p>
        </w:tc>
        <w:tc>
          <w:tcPr>
            <w:tcW w:w="3349" w:type="dxa"/>
          </w:tcPr>
          <w:p w14:paraId="56CDC163" w14:textId="77777777" w:rsidR="00000000" w:rsidRPr="00FB5F1A" w:rsidRDefault="00000000" w:rsidP="00FB5F1A">
            <w:pPr>
              <w:pStyle w:val="Normal5"/>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119"/>
            </w:tblGrid>
            <w:tr w:rsidR="00B435AA" w14:paraId="204EB4B7" w14:textId="77777777">
              <w:trPr>
                <w:tblCellSpacing w:w="15" w:type="dxa"/>
              </w:trPr>
              <w:tc>
                <w:tcPr>
                  <w:tcW w:w="0" w:type="auto"/>
                  <w:tcMar>
                    <w:top w:w="15" w:type="dxa"/>
                    <w:left w:w="15" w:type="dxa"/>
                    <w:bottom w:w="15" w:type="dxa"/>
                    <w:right w:w="15" w:type="dxa"/>
                  </w:tcMar>
                  <w:vAlign w:val="center"/>
                </w:tcPr>
                <w:p w14:paraId="2E80DA98" w14:textId="77777777" w:rsidR="00000000" w:rsidRPr="00FB5F1A" w:rsidRDefault="00000000" w:rsidP="00FB5F1A">
                  <w:pPr>
                    <w:pStyle w:val="Normal5"/>
                    <w:spacing w:after="0"/>
                    <w:rPr>
                      <w:color w:val="000000"/>
                    </w:rPr>
                  </w:pPr>
                  <w:r w:rsidRPr="00FB5F1A">
                    <w:rPr>
                      <w:b/>
                      <w:bCs/>
                      <w:color w:val="000000"/>
                    </w:rPr>
                    <w:t>Name:</w:t>
                  </w:r>
                </w:p>
              </w:tc>
            </w:tr>
            <w:tr w:rsidR="00B435AA" w14:paraId="3355D0EF" w14:textId="77777777">
              <w:trPr>
                <w:tblCellSpacing w:w="15" w:type="dxa"/>
              </w:trPr>
              <w:tc>
                <w:tcPr>
                  <w:tcW w:w="0" w:type="auto"/>
                  <w:tcMar>
                    <w:top w:w="15" w:type="dxa"/>
                    <w:left w:w="15" w:type="dxa"/>
                    <w:bottom w:w="15" w:type="dxa"/>
                    <w:right w:w="15" w:type="dxa"/>
                  </w:tcMar>
                  <w:vAlign w:val="center"/>
                </w:tcPr>
                <w:p w14:paraId="06778C80" w14:textId="77777777" w:rsidR="00000000" w:rsidRPr="00FB5F1A" w:rsidRDefault="00000000" w:rsidP="00FB5F1A">
                  <w:pPr>
                    <w:pStyle w:val="Normal5"/>
                    <w:spacing w:after="0"/>
                    <w:rPr>
                      <w:color w:val="000000"/>
                    </w:rPr>
                  </w:pPr>
                  <w:r w:rsidRPr="00FB5F1A">
                    <w:rPr>
                      <w:color w:val="000000"/>
                    </w:rPr>
                    <w:t>Louise Fowler</w:t>
                  </w:r>
                </w:p>
              </w:tc>
            </w:tr>
            <w:tr w:rsidR="00B435AA" w14:paraId="0C84EE81" w14:textId="77777777">
              <w:trPr>
                <w:tblCellSpacing w:w="15" w:type="dxa"/>
              </w:trPr>
              <w:tc>
                <w:tcPr>
                  <w:tcW w:w="0" w:type="auto"/>
                  <w:tcMar>
                    <w:top w:w="15" w:type="dxa"/>
                    <w:left w:w="15" w:type="dxa"/>
                    <w:bottom w:w="15" w:type="dxa"/>
                    <w:right w:w="15" w:type="dxa"/>
                  </w:tcMar>
                  <w:vAlign w:val="center"/>
                </w:tcPr>
                <w:p w14:paraId="7E3D30C5" w14:textId="77777777" w:rsidR="00000000" w:rsidRPr="00FB5F1A" w:rsidRDefault="00000000" w:rsidP="00FB5F1A">
                  <w:pPr>
                    <w:pStyle w:val="Normal5"/>
                    <w:spacing w:after="0"/>
                    <w:rPr>
                      <w:color w:val="000000"/>
                    </w:rPr>
                  </w:pPr>
                  <w:r w:rsidRPr="00FB5F1A">
                    <w:rPr>
                      <w:b/>
                      <w:bCs/>
                      <w:color w:val="000000"/>
                    </w:rPr>
                    <w:t>Phone/Mobile:</w:t>
                  </w:r>
                </w:p>
              </w:tc>
            </w:tr>
            <w:tr w:rsidR="00B435AA" w14:paraId="41FE95E6" w14:textId="77777777">
              <w:trPr>
                <w:tblCellSpacing w:w="15" w:type="dxa"/>
              </w:trPr>
              <w:tc>
                <w:tcPr>
                  <w:tcW w:w="0" w:type="auto"/>
                  <w:tcMar>
                    <w:top w:w="15" w:type="dxa"/>
                    <w:left w:w="15" w:type="dxa"/>
                    <w:bottom w:w="15" w:type="dxa"/>
                    <w:right w:w="15" w:type="dxa"/>
                  </w:tcMar>
                  <w:vAlign w:val="center"/>
                </w:tcPr>
                <w:p w14:paraId="62BE84EE" w14:textId="77777777" w:rsidR="00000000" w:rsidRPr="00FB5F1A" w:rsidRDefault="00000000" w:rsidP="00FB5F1A">
                  <w:pPr>
                    <w:pStyle w:val="Normal5"/>
                    <w:spacing w:after="0"/>
                    <w:rPr>
                      <w:color w:val="000000"/>
                    </w:rPr>
                  </w:pPr>
                  <w:r w:rsidRPr="00FB5F1A">
                    <w:rPr>
                      <w:color w:val="000000"/>
                    </w:rPr>
                    <w:t>0490 802 067</w:t>
                  </w:r>
                </w:p>
              </w:tc>
            </w:tr>
          </w:tbl>
          <w:p w14:paraId="5EC9608F" w14:textId="77777777" w:rsidR="00000000" w:rsidRPr="00FB5F1A" w:rsidRDefault="00000000" w:rsidP="00FB5F1A">
            <w:pPr>
              <w:pStyle w:val="Normal5"/>
              <w:spacing w:after="0"/>
            </w:pPr>
          </w:p>
        </w:tc>
      </w:tr>
      <w:tr w:rsidR="00B435AA" w14:paraId="39E9313B" w14:textId="77777777" w:rsidTr="00D2159A">
        <w:trPr>
          <w:trHeight w:val="84"/>
        </w:trPr>
        <w:tc>
          <w:tcPr>
            <w:tcW w:w="3427" w:type="dxa"/>
          </w:tcPr>
          <w:p w14:paraId="48587D32" w14:textId="77777777" w:rsidR="00000000" w:rsidRPr="00FB5F1A" w:rsidRDefault="00000000" w:rsidP="00FB5F1A">
            <w:pPr>
              <w:pStyle w:val="Normal5"/>
              <w:spacing w:after="0"/>
            </w:pPr>
            <w:r>
              <w:rPr>
                <w:sz w:val="20"/>
              </w:rPr>
              <w:t>Communications Officer</w:t>
            </w:r>
          </w:p>
        </w:tc>
        <w:tc>
          <w:tcPr>
            <w:tcW w:w="3827" w:type="dxa"/>
          </w:tcPr>
          <w:p w14:paraId="05C7CF65" w14:textId="77777777" w:rsidR="00000000" w:rsidRPr="00FB5F1A" w:rsidRDefault="00000000" w:rsidP="00FB5F1A">
            <w:pPr>
              <w:pStyle w:val="Normal5"/>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597"/>
            </w:tblGrid>
            <w:tr w:rsidR="00B435AA" w14:paraId="12B73EAB" w14:textId="77777777">
              <w:trPr>
                <w:tblCellSpacing w:w="15" w:type="dxa"/>
              </w:trPr>
              <w:tc>
                <w:tcPr>
                  <w:tcW w:w="0" w:type="auto"/>
                  <w:tcMar>
                    <w:top w:w="15" w:type="dxa"/>
                    <w:left w:w="15" w:type="dxa"/>
                    <w:bottom w:w="15" w:type="dxa"/>
                    <w:right w:w="15" w:type="dxa"/>
                  </w:tcMar>
                  <w:vAlign w:val="center"/>
                </w:tcPr>
                <w:p w14:paraId="5D6BFC34" w14:textId="77777777" w:rsidR="00000000" w:rsidRPr="00FB5F1A" w:rsidRDefault="00000000" w:rsidP="00FB5F1A">
                  <w:pPr>
                    <w:pStyle w:val="Normal5"/>
                    <w:spacing w:after="0"/>
                    <w:rPr>
                      <w:color w:val="000000"/>
                    </w:rPr>
                  </w:pPr>
                  <w:r w:rsidRPr="00FB5F1A">
                    <w:rPr>
                      <w:b/>
                      <w:bCs/>
                      <w:color w:val="000000"/>
                    </w:rPr>
                    <w:t>Name:</w:t>
                  </w:r>
                </w:p>
              </w:tc>
            </w:tr>
            <w:tr w:rsidR="00B435AA" w14:paraId="6851CE5C" w14:textId="77777777">
              <w:trPr>
                <w:tblCellSpacing w:w="15" w:type="dxa"/>
              </w:trPr>
              <w:tc>
                <w:tcPr>
                  <w:tcW w:w="0" w:type="auto"/>
                  <w:tcMar>
                    <w:top w:w="15" w:type="dxa"/>
                    <w:left w:w="15" w:type="dxa"/>
                    <w:bottom w:w="15" w:type="dxa"/>
                    <w:right w:w="15" w:type="dxa"/>
                  </w:tcMar>
                  <w:vAlign w:val="center"/>
                </w:tcPr>
                <w:p w14:paraId="1AEBEF8E" w14:textId="77777777" w:rsidR="00000000" w:rsidRPr="00FB5F1A" w:rsidRDefault="00000000" w:rsidP="00FB5F1A">
                  <w:pPr>
                    <w:pStyle w:val="Normal5"/>
                    <w:spacing w:after="0"/>
                    <w:rPr>
                      <w:color w:val="000000"/>
                    </w:rPr>
                  </w:pPr>
                  <w:r w:rsidRPr="00FB5F1A">
                    <w:rPr>
                      <w:color w:val="000000"/>
                    </w:rPr>
                    <w:t>Wendy Coyle</w:t>
                  </w:r>
                </w:p>
              </w:tc>
            </w:tr>
            <w:tr w:rsidR="00B435AA" w14:paraId="6A3ACEFF" w14:textId="77777777">
              <w:trPr>
                <w:tblCellSpacing w:w="15" w:type="dxa"/>
              </w:trPr>
              <w:tc>
                <w:tcPr>
                  <w:tcW w:w="0" w:type="auto"/>
                  <w:tcMar>
                    <w:top w:w="15" w:type="dxa"/>
                    <w:left w:w="15" w:type="dxa"/>
                    <w:bottom w:w="15" w:type="dxa"/>
                    <w:right w:w="15" w:type="dxa"/>
                  </w:tcMar>
                  <w:vAlign w:val="center"/>
                </w:tcPr>
                <w:p w14:paraId="25668CF8" w14:textId="77777777" w:rsidR="00000000" w:rsidRPr="00FB5F1A" w:rsidRDefault="00000000" w:rsidP="00FB5F1A">
                  <w:pPr>
                    <w:pStyle w:val="Normal5"/>
                    <w:spacing w:after="0"/>
                    <w:rPr>
                      <w:color w:val="000000"/>
                    </w:rPr>
                  </w:pPr>
                  <w:r w:rsidRPr="00FB5F1A">
                    <w:rPr>
                      <w:b/>
                      <w:bCs/>
                      <w:color w:val="000000"/>
                    </w:rPr>
                    <w:t>Phone/Mobile:</w:t>
                  </w:r>
                </w:p>
              </w:tc>
            </w:tr>
            <w:tr w:rsidR="00B435AA" w14:paraId="1989573D" w14:textId="77777777">
              <w:trPr>
                <w:tblCellSpacing w:w="15" w:type="dxa"/>
              </w:trPr>
              <w:tc>
                <w:tcPr>
                  <w:tcW w:w="0" w:type="auto"/>
                  <w:tcMar>
                    <w:top w:w="15" w:type="dxa"/>
                    <w:left w:w="15" w:type="dxa"/>
                    <w:bottom w:w="15" w:type="dxa"/>
                    <w:right w:w="15" w:type="dxa"/>
                  </w:tcMar>
                  <w:vAlign w:val="center"/>
                </w:tcPr>
                <w:p w14:paraId="6D2402B9" w14:textId="77777777" w:rsidR="00000000" w:rsidRPr="00FB5F1A" w:rsidRDefault="00000000" w:rsidP="00FB5F1A">
                  <w:pPr>
                    <w:pStyle w:val="Normal5"/>
                    <w:spacing w:after="0"/>
                    <w:rPr>
                      <w:color w:val="000000"/>
                    </w:rPr>
                  </w:pPr>
                  <w:r w:rsidRPr="00FB5F1A">
                    <w:rPr>
                      <w:color w:val="000000"/>
                    </w:rPr>
                    <w:t>0407 886 866</w:t>
                  </w:r>
                </w:p>
              </w:tc>
            </w:tr>
          </w:tbl>
          <w:p w14:paraId="44E48585" w14:textId="77777777" w:rsidR="00000000" w:rsidRPr="00FB5F1A" w:rsidRDefault="00000000" w:rsidP="00FB5F1A">
            <w:pPr>
              <w:pStyle w:val="Normal5"/>
              <w:spacing w:after="0"/>
            </w:pPr>
          </w:p>
        </w:tc>
        <w:tc>
          <w:tcPr>
            <w:tcW w:w="3349" w:type="dxa"/>
          </w:tcPr>
          <w:p w14:paraId="0DE3084D" w14:textId="77777777" w:rsidR="00000000" w:rsidRPr="00FB5F1A" w:rsidRDefault="00000000" w:rsidP="00FB5F1A">
            <w:pPr>
              <w:pStyle w:val="Normal5"/>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119"/>
            </w:tblGrid>
            <w:tr w:rsidR="00B435AA" w14:paraId="07AAC3E2" w14:textId="77777777">
              <w:trPr>
                <w:tblCellSpacing w:w="15" w:type="dxa"/>
              </w:trPr>
              <w:tc>
                <w:tcPr>
                  <w:tcW w:w="0" w:type="auto"/>
                  <w:tcMar>
                    <w:top w:w="15" w:type="dxa"/>
                    <w:left w:w="15" w:type="dxa"/>
                    <w:bottom w:w="15" w:type="dxa"/>
                    <w:right w:w="15" w:type="dxa"/>
                  </w:tcMar>
                  <w:vAlign w:val="center"/>
                </w:tcPr>
                <w:p w14:paraId="59C2224D" w14:textId="77777777" w:rsidR="00000000" w:rsidRPr="00FB5F1A" w:rsidRDefault="00000000" w:rsidP="00FB5F1A">
                  <w:pPr>
                    <w:pStyle w:val="Normal5"/>
                    <w:spacing w:after="0"/>
                    <w:rPr>
                      <w:color w:val="000000"/>
                    </w:rPr>
                  </w:pPr>
                  <w:r w:rsidRPr="00FB5F1A">
                    <w:rPr>
                      <w:b/>
                      <w:bCs/>
                      <w:color w:val="000000"/>
                    </w:rPr>
                    <w:t>Name:</w:t>
                  </w:r>
                </w:p>
              </w:tc>
            </w:tr>
            <w:tr w:rsidR="00B435AA" w14:paraId="7B7DA654" w14:textId="77777777">
              <w:trPr>
                <w:tblCellSpacing w:w="15" w:type="dxa"/>
              </w:trPr>
              <w:tc>
                <w:tcPr>
                  <w:tcW w:w="0" w:type="auto"/>
                  <w:tcMar>
                    <w:top w:w="15" w:type="dxa"/>
                    <w:left w:w="15" w:type="dxa"/>
                    <w:bottom w:w="15" w:type="dxa"/>
                    <w:right w:w="15" w:type="dxa"/>
                  </w:tcMar>
                  <w:vAlign w:val="center"/>
                </w:tcPr>
                <w:p w14:paraId="3D297BC2" w14:textId="77777777" w:rsidR="00000000" w:rsidRPr="00FB5F1A" w:rsidRDefault="00000000" w:rsidP="00FB5F1A">
                  <w:pPr>
                    <w:pStyle w:val="Normal5"/>
                    <w:spacing w:after="0"/>
                    <w:rPr>
                      <w:color w:val="000000"/>
                    </w:rPr>
                  </w:pPr>
                  <w:r w:rsidRPr="00FB5F1A">
                    <w:rPr>
                      <w:color w:val="000000"/>
                    </w:rPr>
                    <w:t>Sherilee Dittman</w:t>
                  </w:r>
                </w:p>
              </w:tc>
            </w:tr>
            <w:tr w:rsidR="00B435AA" w14:paraId="4FFC1A79" w14:textId="77777777">
              <w:trPr>
                <w:tblCellSpacing w:w="15" w:type="dxa"/>
              </w:trPr>
              <w:tc>
                <w:tcPr>
                  <w:tcW w:w="0" w:type="auto"/>
                  <w:tcMar>
                    <w:top w:w="15" w:type="dxa"/>
                    <w:left w:w="15" w:type="dxa"/>
                    <w:bottom w:w="15" w:type="dxa"/>
                    <w:right w:w="15" w:type="dxa"/>
                  </w:tcMar>
                  <w:vAlign w:val="center"/>
                </w:tcPr>
                <w:p w14:paraId="1E62D117" w14:textId="77777777" w:rsidR="00000000" w:rsidRPr="00FB5F1A" w:rsidRDefault="00000000" w:rsidP="00FB5F1A">
                  <w:pPr>
                    <w:pStyle w:val="Normal5"/>
                    <w:spacing w:after="0"/>
                    <w:rPr>
                      <w:color w:val="000000"/>
                    </w:rPr>
                  </w:pPr>
                  <w:r w:rsidRPr="00FB5F1A">
                    <w:rPr>
                      <w:b/>
                      <w:bCs/>
                      <w:color w:val="000000"/>
                    </w:rPr>
                    <w:t>Phone/Mobile:</w:t>
                  </w:r>
                </w:p>
              </w:tc>
            </w:tr>
            <w:tr w:rsidR="00B435AA" w14:paraId="629FC7F5" w14:textId="77777777">
              <w:trPr>
                <w:tblCellSpacing w:w="15" w:type="dxa"/>
              </w:trPr>
              <w:tc>
                <w:tcPr>
                  <w:tcW w:w="0" w:type="auto"/>
                  <w:tcMar>
                    <w:top w:w="15" w:type="dxa"/>
                    <w:left w:w="15" w:type="dxa"/>
                    <w:bottom w:w="15" w:type="dxa"/>
                    <w:right w:w="15" w:type="dxa"/>
                  </w:tcMar>
                  <w:vAlign w:val="center"/>
                </w:tcPr>
                <w:p w14:paraId="159079DD" w14:textId="77777777" w:rsidR="00000000" w:rsidRPr="00FB5F1A" w:rsidRDefault="00000000" w:rsidP="00FB5F1A">
                  <w:pPr>
                    <w:pStyle w:val="Normal5"/>
                    <w:spacing w:after="0"/>
                    <w:rPr>
                      <w:color w:val="000000"/>
                    </w:rPr>
                  </w:pPr>
                  <w:r w:rsidRPr="00FB5F1A">
                    <w:rPr>
                      <w:color w:val="000000"/>
                    </w:rPr>
                    <w:t>0434 167 405</w:t>
                  </w:r>
                </w:p>
              </w:tc>
            </w:tr>
          </w:tbl>
          <w:p w14:paraId="26C6F672" w14:textId="77777777" w:rsidR="00000000" w:rsidRPr="00FB5F1A" w:rsidRDefault="00000000" w:rsidP="00FB5F1A">
            <w:pPr>
              <w:pStyle w:val="Normal5"/>
              <w:spacing w:after="0"/>
            </w:pPr>
          </w:p>
        </w:tc>
      </w:tr>
      <w:tr w:rsidR="00B435AA" w14:paraId="328D936B" w14:textId="77777777" w:rsidTr="00D2159A">
        <w:trPr>
          <w:trHeight w:val="84"/>
        </w:trPr>
        <w:tc>
          <w:tcPr>
            <w:tcW w:w="3427" w:type="dxa"/>
          </w:tcPr>
          <w:p w14:paraId="421278A7" w14:textId="77777777" w:rsidR="00000000" w:rsidRPr="00FB5F1A" w:rsidRDefault="00000000" w:rsidP="00FB5F1A">
            <w:pPr>
              <w:pStyle w:val="Normal5"/>
              <w:spacing w:after="0"/>
            </w:pPr>
            <w:r>
              <w:rPr>
                <w:sz w:val="20"/>
              </w:rPr>
              <w:t>First Aid Officer</w:t>
            </w:r>
          </w:p>
        </w:tc>
        <w:tc>
          <w:tcPr>
            <w:tcW w:w="3827" w:type="dxa"/>
          </w:tcPr>
          <w:p w14:paraId="59AB7ECD" w14:textId="77777777" w:rsidR="00000000" w:rsidRPr="00FB5F1A" w:rsidRDefault="00000000" w:rsidP="00FB5F1A">
            <w:pPr>
              <w:pStyle w:val="Normal5"/>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597"/>
            </w:tblGrid>
            <w:tr w:rsidR="00B435AA" w14:paraId="7786E3C2" w14:textId="77777777">
              <w:trPr>
                <w:tblCellSpacing w:w="15" w:type="dxa"/>
              </w:trPr>
              <w:tc>
                <w:tcPr>
                  <w:tcW w:w="0" w:type="auto"/>
                  <w:tcMar>
                    <w:top w:w="15" w:type="dxa"/>
                    <w:left w:w="15" w:type="dxa"/>
                    <w:bottom w:w="15" w:type="dxa"/>
                    <w:right w:w="15" w:type="dxa"/>
                  </w:tcMar>
                  <w:vAlign w:val="center"/>
                </w:tcPr>
                <w:p w14:paraId="232C5A0A" w14:textId="77777777" w:rsidR="00000000" w:rsidRPr="00FB5F1A" w:rsidRDefault="00000000" w:rsidP="00FB5F1A">
                  <w:pPr>
                    <w:pStyle w:val="Normal5"/>
                    <w:spacing w:after="0"/>
                    <w:rPr>
                      <w:color w:val="000000"/>
                    </w:rPr>
                  </w:pPr>
                  <w:r w:rsidRPr="00FB5F1A">
                    <w:rPr>
                      <w:b/>
                      <w:bCs/>
                      <w:color w:val="000000"/>
                    </w:rPr>
                    <w:t>Name:</w:t>
                  </w:r>
                </w:p>
              </w:tc>
            </w:tr>
            <w:tr w:rsidR="00B435AA" w14:paraId="00D4A9D5" w14:textId="77777777">
              <w:trPr>
                <w:tblCellSpacing w:w="15" w:type="dxa"/>
              </w:trPr>
              <w:tc>
                <w:tcPr>
                  <w:tcW w:w="0" w:type="auto"/>
                  <w:tcMar>
                    <w:top w:w="15" w:type="dxa"/>
                    <w:left w:w="15" w:type="dxa"/>
                    <w:bottom w:w="15" w:type="dxa"/>
                    <w:right w:w="15" w:type="dxa"/>
                  </w:tcMar>
                  <w:vAlign w:val="center"/>
                </w:tcPr>
                <w:p w14:paraId="0CDC772D" w14:textId="77777777" w:rsidR="00000000" w:rsidRPr="00FB5F1A" w:rsidRDefault="00000000" w:rsidP="00FB5F1A">
                  <w:pPr>
                    <w:pStyle w:val="Normal5"/>
                    <w:spacing w:after="0"/>
                    <w:rPr>
                      <w:color w:val="000000"/>
                    </w:rPr>
                  </w:pPr>
                  <w:r w:rsidRPr="00FB5F1A">
                    <w:rPr>
                      <w:color w:val="000000"/>
                    </w:rPr>
                    <w:t>Leigh Cinquegrana</w:t>
                  </w:r>
                </w:p>
              </w:tc>
            </w:tr>
            <w:tr w:rsidR="00B435AA" w14:paraId="55D479EA" w14:textId="77777777">
              <w:trPr>
                <w:tblCellSpacing w:w="15" w:type="dxa"/>
              </w:trPr>
              <w:tc>
                <w:tcPr>
                  <w:tcW w:w="0" w:type="auto"/>
                  <w:tcMar>
                    <w:top w:w="15" w:type="dxa"/>
                    <w:left w:w="15" w:type="dxa"/>
                    <w:bottom w:w="15" w:type="dxa"/>
                    <w:right w:w="15" w:type="dxa"/>
                  </w:tcMar>
                  <w:vAlign w:val="center"/>
                </w:tcPr>
                <w:p w14:paraId="7983F17E" w14:textId="77777777" w:rsidR="00000000" w:rsidRPr="00FB5F1A" w:rsidRDefault="00000000" w:rsidP="00FB5F1A">
                  <w:pPr>
                    <w:pStyle w:val="Normal5"/>
                    <w:spacing w:after="0"/>
                    <w:rPr>
                      <w:color w:val="000000"/>
                    </w:rPr>
                  </w:pPr>
                  <w:r w:rsidRPr="00FB5F1A">
                    <w:rPr>
                      <w:b/>
                      <w:bCs/>
                      <w:color w:val="000000"/>
                    </w:rPr>
                    <w:t>Phone/Mobile:</w:t>
                  </w:r>
                </w:p>
              </w:tc>
            </w:tr>
            <w:tr w:rsidR="00B435AA" w14:paraId="23FA3128" w14:textId="77777777">
              <w:trPr>
                <w:tblCellSpacing w:w="15" w:type="dxa"/>
              </w:trPr>
              <w:tc>
                <w:tcPr>
                  <w:tcW w:w="0" w:type="auto"/>
                  <w:tcMar>
                    <w:top w:w="15" w:type="dxa"/>
                    <w:left w:w="15" w:type="dxa"/>
                    <w:bottom w:w="15" w:type="dxa"/>
                    <w:right w:w="15" w:type="dxa"/>
                  </w:tcMar>
                  <w:vAlign w:val="center"/>
                </w:tcPr>
                <w:p w14:paraId="5355F739" w14:textId="77777777" w:rsidR="00000000" w:rsidRPr="00FB5F1A" w:rsidRDefault="00000000" w:rsidP="00FB5F1A">
                  <w:pPr>
                    <w:pStyle w:val="Normal5"/>
                    <w:spacing w:after="0"/>
                    <w:rPr>
                      <w:color w:val="000000"/>
                    </w:rPr>
                  </w:pPr>
                  <w:r w:rsidRPr="00FB5F1A">
                    <w:rPr>
                      <w:color w:val="000000"/>
                    </w:rPr>
                    <w:t>0408 463 265</w:t>
                  </w:r>
                </w:p>
              </w:tc>
            </w:tr>
          </w:tbl>
          <w:p w14:paraId="503C9124" w14:textId="77777777" w:rsidR="00000000" w:rsidRPr="00FB5F1A" w:rsidRDefault="00000000" w:rsidP="00FB5F1A">
            <w:pPr>
              <w:pStyle w:val="Normal5"/>
              <w:spacing w:after="0"/>
            </w:pPr>
          </w:p>
        </w:tc>
        <w:tc>
          <w:tcPr>
            <w:tcW w:w="3349" w:type="dxa"/>
          </w:tcPr>
          <w:p w14:paraId="3E98E21A" w14:textId="77777777" w:rsidR="00000000" w:rsidRPr="00FB5F1A" w:rsidRDefault="00000000" w:rsidP="00FB5F1A">
            <w:pPr>
              <w:pStyle w:val="Normal5"/>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119"/>
            </w:tblGrid>
            <w:tr w:rsidR="00B435AA" w14:paraId="0F5F17B6" w14:textId="77777777">
              <w:trPr>
                <w:tblCellSpacing w:w="15" w:type="dxa"/>
              </w:trPr>
              <w:tc>
                <w:tcPr>
                  <w:tcW w:w="0" w:type="auto"/>
                  <w:tcMar>
                    <w:top w:w="15" w:type="dxa"/>
                    <w:left w:w="15" w:type="dxa"/>
                    <w:bottom w:w="15" w:type="dxa"/>
                    <w:right w:w="15" w:type="dxa"/>
                  </w:tcMar>
                  <w:vAlign w:val="center"/>
                </w:tcPr>
                <w:p w14:paraId="0A26D8FD" w14:textId="77777777" w:rsidR="00000000" w:rsidRPr="00FB5F1A" w:rsidRDefault="00000000" w:rsidP="00FB5F1A">
                  <w:pPr>
                    <w:pStyle w:val="Normal5"/>
                    <w:spacing w:after="0"/>
                    <w:rPr>
                      <w:color w:val="000000"/>
                    </w:rPr>
                  </w:pPr>
                  <w:r w:rsidRPr="00FB5F1A">
                    <w:rPr>
                      <w:b/>
                      <w:bCs/>
                      <w:color w:val="000000"/>
                    </w:rPr>
                    <w:t>Name:</w:t>
                  </w:r>
                </w:p>
              </w:tc>
            </w:tr>
            <w:tr w:rsidR="00B435AA" w14:paraId="58AA4137" w14:textId="77777777">
              <w:trPr>
                <w:tblCellSpacing w:w="15" w:type="dxa"/>
              </w:trPr>
              <w:tc>
                <w:tcPr>
                  <w:tcW w:w="0" w:type="auto"/>
                  <w:tcMar>
                    <w:top w:w="15" w:type="dxa"/>
                    <w:left w:w="15" w:type="dxa"/>
                    <w:bottom w:w="15" w:type="dxa"/>
                    <w:right w:w="15" w:type="dxa"/>
                  </w:tcMar>
                  <w:vAlign w:val="center"/>
                </w:tcPr>
                <w:p w14:paraId="4E1D64A1" w14:textId="77777777" w:rsidR="00000000" w:rsidRPr="00FB5F1A" w:rsidRDefault="00000000" w:rsidP="00FB5F1A">
                  <w:pPr>
                    <w:pStyle w:val="Normal5"/>
                    <w:spacing w:after="0"/>
                    <w:rPr>
                      <w:color w:val="000000"/>
                    </w:rPr>
                  </w:pPr>
                  <w:r w:rsidRPr="00FB5F1A">
                    <w:rPr>
                      <w:color w:val="000000"/>
                    </w:rPr>
                    <w:t>Lucy Davidson</w:t>
                  </w:r>
                </w:p>
              </w:tc>
            </w:tr>
            <w:tr w:rsidR="00B435AA" w14:paraId="61E9ADF6" w14:textId="77777777">
              <w:trPr>
                <w:tblCellSpacing w:w="15" w:type="dxa"/>
              </w:trPr>
              <w:tc>
                <w:tcPr>
                  <w:tcW w:w="0" w:type="auto"/>
                  <w:tcMar>
                    <w:top w:w="15" w:type="dxa"/>
                    <w:left w:w="15" w:type="dxa"/>
                    <w:bottom w:w="15" w:type="dxa"/>
                    <w:right w:w="15" w:type="dxa"/>
                  </w:tcMar>
                  <w:vAlign w:val="center"/>
                </w:tcPr>
                <w:p w14:paraId="1694B4D3" w14:textId="77777777" w:rsidR="00000000" w:rsidRPr="00FB5F1A" w:rsidRDefault="00000000" w:rsidP="00FB5F1A">
                  <w:pPr>
                    <w:pStyle w:val="Normal5"/>
                    <w:spacing w:after="0"/>
                    <w:rPr>
                      <w:color w:val="000000"/>
                    </w:rPr>
                  </w:pPr>
                  <w:r w:rsidRPr="00FB5F1A">
                    <w:rPr>
                      <w:b/>
                      <w:bCs/>
                      <w:color w:val="000000"/>
                    </w:rPr>
                    <w:t>Phone/Mobile:</w:t>
                  </w:r>
                </w:p>
              </w:tc>
            </w:tr>
            <w:tr w:rsidR="00B435AA" w14:paraId="556ED3B3" w14:textId="77777777">
              <w:trPr>
                <w:tblCellSpacing w:w="15" w:type="dxa"/>
              </w:trPr>
              <w:tc>
                <w:tcPr>
                  <w:tcW w:w="0" w:type="auto"/>
                  <w:tcMar>
                    <w:top w:w="15" w:type="dxa"/>
                    <w:left w:w="15" w:type="dxa"/>
                    <w:bottom w:w="15" w:type="dxa"/>
                    <w:right w:w="15" w:type="dxa"/>
                  </w:tcMar>
                  <w:vAlign w:val="center"/>
                </w:tcPr>
                <w:p w14:paraId="5CC38FC1" w14:textId="77777777" w:rsidR="00000000" w:rsidRPr="00FB5F1A" w:rsidRDefault="00000000" w:rsidP="00FB5F1A">
                  <w:pPr>
                    <w:pStyle w:val="Normal5"/>
                    <w:spacing w:after="0"/>
                    <w:rPr>
                      <w:color w:val="000000"/>
                    </w:rPr>
                  </w:pPr>
                  <w:r w:rsidRPr="00FB5F1A">
                    <w:rPr>
                      <w:color w:val="000000"/>
                    </w:rPr>
                    <w:t>0410 253 042</w:t>
                  </w:r>
                </w:p>
              </w:tc>
            </w:tr>
          </w:tbl>
          <w:p w14:paraId="17BC6C25" w14:textId="77777777" w:rsidR="00000000" w:rsidRPr="00FB5F1A" w:rsidRDefault="00000000" w:rsidP="00FB5F1A">
            <w:pPr>
              <w:pStyle w:val="Normal5"/>
              <w:spacing w:after="0"/>
            </w:pPr>
          </w:p>
        </w:tc>
      </w:tr>
    </w:tbl>
    <w:p w14:paraId="7C5D50C0" w14:textId="77777777" w:rsidR="00000000" w:rsidRPr="005A1035" w:rsidRDefault="00000000" w:rsidP="00646A0C">
      <w:pPr>
        <w:pStyle w:val="ESBodyText5"/>
        <w:spacing w:after="0"/>
        <w:rPr>
          <w:sz w:val="16"/>
          <w:szCs w:val="16"/>
        </w:rPr>
        <w:sectPr w:rsidR="00E66A5E" w:rsidRPr="005A1035" w:rsidSect="007C6AFD">
          <w:headerReference w:type="even" r:id="rId45"/>
          <w:headerReference w:type="default" r:id="rId46"/>
          <w:footerReference w:type="even" r:id="rId47"/>
          <w:footerReference w:type="default" r:id="rId48"/>
          <w:headerReference w:type="first" r:id="rId49"/>
          <w:footerReference w:type="first" r:id="rId50"/>
          <w:pgSz w:w="11906" w:h="16838" w:code="9"/>
          <w:pgMar w:top="2036" w:right="1240" w:bottom="1304" w:left="1304" w:header="624" w:footer="532" w:gutter="0"/>
          <w:cols w:space="397"/>
          <w:docGrid w:linePitch="360"/>
        </w:sectPr>
      </w:pPr>
    </w:p>
    <w:p w14:paraId="22EFD0A2" w14:textId="77777777" w:rsidR="00B435AA" w:rsidRPr="00FA64CE" w:rsidRDefault="00000000" w:rsidP="00424F35">
      <w:pPr>
        <w:pStyle w:val="ESHeading16"/>
      </w:pPr>
      <w:r>
        <w:lastRenderedPageBreak/>
        <w:t>Incident Management Team Roles &amp; Responsibilities</w:t>
      </w:r>
    </w:p>
    <w:tbl>
      <w:tblPr>
        <w:tblStyle w:val="TableGrid6"/>
        <w:tblW w:w="10807" w:type="dxa"/>
        <w:tblInd w:w="-455" w:type="dxa"/>
        <w:tblCellMar>
          <w:top w:w="115" w:type="dxa"/>
          <w:left w:w="115" w:type="dxa"/>
          <w:bottom w:w="115" w:type="dxa"/>
          <w:right w:w="115" w:type="dxa"/>
        </w:tblCellMar>
        <w:tblLook w:val="04A0" w:firstRow="1" w:lastRow="0" w:firstColumn="1" w:lastColumn="0" w:noHBand="0" w:noVBand="1"/>
      </w:tblPr>
      <w:tblGrid>
        <w:gridCol w:w="2972"/>
        <w:gridCol w:w="7835"/>
      </w:tblGrid>
      <w:tr w:rsidR="00B435AA" w14:paraId="41F4CAF8" w14:textId="77777777" w:rsidTr="00156CB5">
        <w:trPr>
          <w:trHeight w:val="289"/>
        </w:trPr>
        <w:tc>
          <w:tcPr>
            <w:tcW w:w="2972" w:type="dxa"/>
            <w:shd w:val="clear" w:color="auto" w:fill="D9D9D9" w:themeFill="background1" w:themeFillShade="D9"/>
          </w:tcPr>
          <w:p w14:paraId="6523AC7E" w14:textId="77777777" w:rsidR="00000000" w:rsidRPr="0031627D" w:rsidRDefault="00000000" w:rsidP="00BB22C9">
            <w:pPr>
              <w:pStyle w:val="Heading36"/>
              <w:spacing w:before="0" w:after="0"/>
            </w:pPr>
            <w:r>
              <w:t>IMT Roles</w:t>
            </w:r>
          </w:p>
        </w:tc>
        <w:tc>
          <w:tcPr>
            <w:tcW w:w="7835" w:type="dxa"/>
            <w:shd w:val="clear" w:color="auto" w:fill="D9D9D9" w:themeFill="background1" w:themeFillShade="D9"/>
          </w:tcPr>
          <w:p w14:paraId="249D4F38" w14:textId="77777777" w:rsidR="00000000" w:rsidRPr="00BB22C9" w:rsidRDefault="00000000" w:rsidP="00BB22C9">
            <w:pPr>
              <w:pStyle w:val="ESBodyText6"/>
              <w:spacing w:after="0"/>
              <w:rPr>
                <w:b/>
                <w:bCs/>
                <w:color w:val="000000" w:themeColor="text1"/>
                <w:sz w:val="20"/>
                <w:szCs w:val="36"/>
              </w:rPr>
            </w:pPr>
            <w:r>
              <w:rPr>
                <w:b/>
                <w:bCs/>
                <w:color w:val="000000" w:themeColor="text1"/>
                <w:sz w:val="20"/>
                <w:szCs w:val="36"/>
              </w:rPr>
              <w:t>Responsibilities</w:t>
            </w:r>
          </w:p>
        </w:tc>
      </w:tr>
      <w:tr w:rsidR="00B435AA" w14:paraId="5393A63C" w14:textId="77777777" w:rsidTr="00156CB5">
        <w:trPr>
          <w:trHeight w:val="89"/>
        </w:trPr>
        <w:tc>
          <w:tcPr>
            <w:tcW w:w="2972" w:type="dxa"/>
          </w:tcPr>
          <w:p w14:paraId="671B6BB3" w14:textId="77777777" w:rsidR="00000000" w:rsidRPr="00FB5F1A" w:rsidRDefault="00000000" w:rsidP="00FB5F1A">
            <w:pPr>
              <w:pStyle w:val="Normal6"/>
              <w:spacing w:after="0"/>
            </w:pPr>
            <w:r>
              <w:rPr>
                <w:sz w:val="20"/>
              </w:rPr>
              <w:t>Chief Warden/Education Commander</w:t>
            </w:r>
          </w:p>
        </w:tc>
        <w:tc>
          <w:tcPr>
            <w:tcW w:w="7835" w:type="dxa"/>
          </w:tcPr>
          <w:p w14:paraId="21FFA98A" w14:textId="77777777" w:rsidR="00000000" w:rsidRPr="00FB5F1A" w:rsidRDefault="00000000" w:rsidP="00FB5F1A">
            <w:pPr>
              <w:pStyle w:val="Normal6"/>
              <w:spacing w:after="0"/>
            </w:pPr>
            <w:r w:rsidRPr="00FB5F1A">
              <w:rPr>
                <w:b/>
                <w:bCs/>
              </w:rPr>
              <w:t>Pre-Emergency</w:t>
            </w:r>
          </w:p>
          <w:p w14:paraId="6817E21B" w14:textId="77777777" w:rsidR="00000000" w:rsidRPr="00FB5F1A" w:rsidRDefault="00000000" w:rsidP="00FB5F1A">
            <w:pPr>
              <w:pStyle w:val="Normal6"/>
              <w:numPr>
                <w:ilvl w:val="0"/>
                <w:numId w:val="19"/>
              </w:numPr>
              <w:spacing w:after="0"/>
              <w:ind w:hanging="183"/>
            </w:pPr>
            <w:r w:rsidRPr="00FB5F1A">
              <w:t>Maintain current contact details of IMT members.</w:t>
            </w:r>
          </w:p>
          <w:p w14:paraId="774A10E1" w14:textId="77777777" w:rsidR="00000000" w:rsidRPr="00FB5F1A" w:rsidRDefault="00000000" w:rsidP="00FB5F1A">
            <w:pPr>
              <w:pStyle w:val="Normal6"/>
              <w:numPr>
                <w:ilvl w:val="0"/>
                <w:numId w:val="19"/>
              </w:numPr>
              <w:spacing w:after="0"/>
              <w:ind w:hanging="183"/>
            </w:pPr>
            <w:r w:rsidRPr="00FB5F1A">
              <w:t>Conduct regular exercises/drills.</w:t>
            </w:r>
          </w:p>
          <w:p w14:paraId="6F76773B" w14:textId="77777777" w:rsidR="00000000" w:rsidRPr="00FB5F1A" w:rsidRDefault="00000000" w:rsidP="00FB5F1A">
            <w:pPr>
              <w:pStyle w:val="Normal6"/>
              <w:numPr>
                <w:ilvl w:val="0"/>
                <w:numId w:val="19"/>
              </w:numPr>
              <w:spacing w:after="0"/>
              <w:ind w:hanging="183"/>
            </w:pPr>
            <w:r w:rsidRPr="00FB5F1A">
              <w:t>Ensure students/staff with special needs list and staff trained in first aid list are up to date.</w:t>
            </w:r>
          </w:p>
          <w:p w14:paraId="2EC8F710" w14:textId="77777777" w:rsidR="00000000" w:rsidRPr="00FB5F1A" w:rsidRDefault="00000000" w:rsidP="00FB5F1A">
            <w:pPr>
              <w:pStyle w:val="Normal6"/>
              <w:numPr>
                <w:ilvl w:val="0"/>
                <w:numId w:val="19"/>
              </w:numPr>
              <w:spacing w:after="0"/>
              <w:ind w:hanging="183"/>
            </w:pPr>
            <w:r w:rsidRPr="00FB5F1A">
              <w:t>Ensure our emergency response procedures are kept up-to-date.</w:t>
            </w:r>
          </w:p>
          <w:p w14:paraId="6EBAF88D" w14:textId="77777777" w:rsidR="00000000" w:rsidRPr="00FB5F1A" w:rsidRDefault="00000000" w:rsidP="00FB5F1A">
            <w:pPr>
              <w:pStyle w:val="Normal6"/>
              <w:numPr>
                <w:ilvl w:val="0"/>
                <w:numId w:val="19"/>
              </w:numPr>
              <w:spacing w:after="0"/>
              <w:ind w:hanging="183"/>
            </w:pPr>
            <w:r w:rsidRPr="00FB5F1A">
              <w:t>Ensure staff on the IMT are aware of their responsibilities.</w:t>
            </w:r>
          </w:p>
          <w:p w14:paraId="15DE2DF7" w14:textId="77777777" w:rsidR="00000000" w:rsidRPr="00FB5F1A" w:rsidRDefault="00000000" w:rsidP="00FB5F1A">
            <w:pPr>
              <w:pStyle w:val="Normal6"/>
              <w:spacing w:after="0"/>
            </w:pPr>
            <w:r w:rsidRPr="00FB5F1A">
              <w:rPr>
                <w:b/>
                <w:bCs/>
              </w:rPr>
              <w:t>During Emergency</w:t>
            </w:r>
          </w:p>
          <w:p w14:paraId="07961036" w14:textId="77777777" w:rsidR="00000000" w:rsidRPr="00FB5F1A" w:rsidRDefault="00000000" w:rsidP="00FB5F1A">
            <w:pPr>
              <w:pStyle w:val="Normal6"/>
              <w:numPr>
                <w:ilvl w:val="0"/>
                <w:numId w:val="20"/>
              </w:numPr>
              <w:spacing w:after="0"/>
              <w:ind w:hanging="183"/>
            </w:pPr>
            <w:r w:rsidRPr="00FB5F1A">
              <w:t>Attend the emergency control point.</w:t>
            </w:r>
          </w:p>
          <w:p w14:paraId="22F892EE" w14:textId="77777777" w:rsidR="00000000" w:rsidRPr="00FB5F1A" w:rsidRDefault="00000000" w:rsidP="00FB5F1A">
            <w:pPr>
              <w:pStyle w:val="Normal6"/>
              <w:numPr>
                <w:ilvl w:val="0"/>
                <w:numId w:val="20"/>
              </w:numPr>
              <w:spacing w:after="0"/>
              <w:ind w:hanging="183"/>
            </w:pPr>
            <w:r w:rsidRPr="00FB5F1A">
              <w:t>Ascertain the nature and scope of the emergency.</w:t>
            </w:r>
          </w:p>
          <w:p w14:paraId="3529677D" w14:textId="77777777" w:rsidR="00000000" w:rsidRPr="00FB5F1A" w:rsidRDefault="00000000" w:rsidP="00FB5F1A">
            <w:pPr>
              <w:pStyle w:val="Normal6"/>
              <w:numPr>
                <w:ilvl w:val="0"/>
                <w:numId w:val="20"/>
              </w:numPr>
              <w:spacing w:after="0"/>
              <w:ind w:hanging="183"/>
            </w:pPr>
            <w:r w:rsidRPr="00FB5F1A">
              <w:t>Ensure that the emergency services have been notified.</w:t>
            </w:r>
          </w:p>
          <w:p w14:paraId="1073F4A3" w14:textId="77777777" w:rsidR="00000000" w:rsidRPr="00FB5F1A" w:rsidRDefault="00000000" w:rsidP="00FB5F1A">
            <w:pPr>
              <w:pStyle w:val="Normal6"/>
              <w:numPr>
                <w:ilvl w:val="0"/>
                <w:numId w:val="20"/>
              </w:numPr>
              <w:spacing w:after="0"/>
              <w:ind w:hanging="183"/>
            </w:pPr>
            <w:r w:rsidRPr="00FB5F1A">
              <w:t>Ensure the appropriate response has been actioned.</w:t>
            </w:r>
          </w:p>
          <w:p w14:paraId="4B7CDCF8" w14:textId="77777777" w:rsidR="00000000" w:rsidRPr="00FB5F1A" w:rsidRDefault="00000000" w:rsidP="00FB5F1A">
            <w:pPr>
              <w:pStyle w:val="Normal6"/>
              <w:numPr>
                <w:ilvl w:val="0"/>
                <w:numId w:val="20"/>
              </w:numPr>
              <w:spacing w:after="0"/>
              <w:ind w:hanging="183"/>
            </w:pPr>
            <w:r w:rsidRPr="00FB5F1A">
              <w:t>Convene our IMT as required.</w:t>
            </w:r>
          </w:p>
          <w:p w14:paraId="1035E213" w14:textId="77777777" w:rsidR="00000000" w:rsidRPr="00FB5F1A" w:rsidRDefault="00000000" w:rsidP="00FB5F1A">
            <w:pPr>
              <w:pStyle w:val="Normal6"/>
              <w:numPr>
                <w:ilvl w:val="0"/>
                <w:numId w:val="20"/>
              </w:numPr>
              <w:spacing w:after="0"/>
              <w:ind w:hanging="183"/>
            </w:pPr>
            <w:r w:rsidRPr="00FB5F1A">
              <w:t>Initiate evacuation of affected areas/lock-down/lock-out/shelter-in-place as required.</w:t>
            </w:r>
          </w:p>
          <w:p w14:paraId="7E2EAD6B" w14:textId="77777777" w:rsidR="00000000" w:rsidRPr="00FB5F1A" w:rsidRDefault="00000000" w:rsidP="00FB5F1A">
            <w:pPr>
              <w:pStyle w:val="Normal6"/>
              <w:numPr>
                <w:ilvl w:val="0"/>
                <w:numId w:val="20"/>
              </w:numPr>
              <w:spacing w:after="0"/>
              <w:ind w:hanging="183"/>
            </w:pPr>
            <w:r w:rsidRPr="00FB5F1A">
              <w:t>Brief the incoming emergency services and respond to their requests.</w:t>
            </w:r>
          </w:p>
          <w:p w14:paraId="5FBFDCC0" w14:textId="77777777" w:rsidR="00000000" w:rsidRPr="00FB5F1A" w:rsidRDefault="00000000" w:rsidP="00FB5F1A">
            <w:pPr>
              <w:pStyle w:val="Normal6"/>
              <w:spacing w:after="0"/>
            </w:pPr>
            <w:r w:rsidRPr="00FB5F1A">
              <w:rPr>
                <w:b/>
                <w:bCs/>
              </w:rPr>
              <w:t>Post- Emergency</w:t>
            </w:r>
          </w:p>
          <w:p w14:paraId="5E84ADC1" w14:textId="77777777" w:rsidR="00000000" w:rsidRPr="00FB5F1A" w:rsidRDefault="00000000" w:rsidP="00FB5F1A">
            <w:pPr>
              <w:pStyle w:val="Normal6"/>
              <w:numPr>
                <w:ilvl w:val="0"/>
                <w:numId w:val="21"/>
              </w:numPr>
              <w:spacing w:after="0"/>
              <w:ind w:hanging="183"/>
            </w:pPr>
            <w:r w:rsidRPr="00FB5F1A">
              <w:t>When the incident is rendered safe or the emergency services returns control, notify the IMT members to have staff and students return to normal operations.</w:t>
            </w:r>
          </w:p>
          <w:p w14:paraId="230AB68F" w14:textId="77777777" w:rsidR="00000000" w:rsidRPr="00FB5F1A" w:rsidRDefault="00000000" w:rsidP="00FB5F1A">
            <w:pPr>
              <w:pStyle w:val="Normal6"/>
              <w:numPr>
                <w:ilvl w:val="0"/>
                <w:numId w:val="21"/>
              </w:numPr>
              <w:spacing w:after="0"/>
              <w:ind w:hanging="183"/>
            </w:pPr>
            <w:r w:rsidRPr="00FB5F1A">
              <w:t>Organise debrief with the IMT and, where appropriate, with any attending emergency Service.</w:t>
            </w:r>
          </w:p>
          <w:p w14:paraId="6D0A3F93" w14:textId="77777777" w:rsidR="00000000" w:rsidRPr="00FB5F1A" w:rsidRDefault="00000000" w:rsidP="00FB5F1A">
            <w:pPr>
              <w:pStyle w:val="Normal6"/>
              <w:numPr>
                <w:ilvl w:val="0"/>
                <w:numId w:val="21"/>
              </w:numPr>
              <w:spacing w:after="0"/>
              <w:ind w:hanging="183"/>
            </w:pPr>
            <w:r w:rsidRPr="00FB5F1A">
              <w:t>Compile a report for the IMT and region and notify Security Services Unit (24 hour, 7 days) and the region.</w:t>
            </w:r>
          </w:p>
          <w:p w14:paraId="3D35CA03" w14:textId="77777777" w:rsidR="00000000" w:rsidRPr="00FB5F1A" w:rsidRDefault="00000000" w:rsidP="00FB5F1A">
            <w:pPr>
              <w:pStyle w:val="Normal6"/>
              <w:spacing w:after="0"/>
            </w:pPr>
            <w:r w:rsidRPr="00FB5F1A">
              <w:br/>
            </w:r>
          </w:p>
        </w:tc>
      </w:tr>
      <w:tr w:rsidR="00B435AA" w14:paraId="1C5016C0" w14:textId="77777777" w:rsidTr="00156CB5">
        <w:trPr>
          <w:trHeight w:val="89"/>
        </w:trPr>
        <w:tc>
          <w:tcPr>
            <w:tcW w:w="2972" w:type="dxa"/>
          </w:tcPr>
          <w:p w14:paraId="625D4122" w14:textId="77777777" w:rsidR="00000000" w:rsidRPr="00FB5F1A" w:rsidRDefault="00000000" w:rsidP="00FB5F1A">
            <w:pPr>
              <w:pStyle w:val="Normal6"/>
              <w:spacing w:after="0"/>
            </w:pPr>
            <w:r>
              <w:rPr>
                <w:sz w:val="20"/>
              </w:rPr>
              <w:t>Planning Officer</w:t>
            </w:r>
          </w:p>
        </w:tc>
        <w:tc>
          <w:tcPr>
            <w:tcW w:w="7835" w:type="dxa"/>
          </w:tcPr>
          <w:p w14:paraId="2E98A06D" w14:textId="77777777" w:rsidR="00000000" w:rsidRPr="00FB5F1A" w:rsidRDefault="00000000" w:rsidP="00FB5F1A">
            <w:pPr>
              <w:pStyle w:val="Normal6"/>
              <w:spacing w:after="0"/>
            </w:pPr>
            <w:r w:rsidRPr="00FB5F1A">
              <w:rPr>
                <w:b/>
                <w:bCs/>
              </w:rPr>
              <w:t>Pre-Emergency</w:t>
            </w:r>
          </w:p>
          <w:p w14:paraId="304F3EBB" w14:textId="77777777" w:rsidR="00000000" w:rsidRPr="00FB5F1A" w:rsidRDefault="00000000" w:rsidP="00FB5F1A">
            <w:pPr>
              <w:pStyle w:val="Normal6"/>
              <w:numPr>
                <w:ilvl w:val="0"/>
                <w:numId w:val="22"/>
              </w:numPr>
              <w:spacing w:after="0"/>
              <w:ind w:hanging="183"/>
            </w:pPr>
            <w:r w:rsidRPr="00FB5F1A">
              <w:t>Assist the Chief Warden.</w:t>
            </w:r>
          </w:p>
          <w:p w14:paraId="6B264A32" w14:textId="77777777" w:rsidR="00000000" w:rsidRPr="00FB5F1A" w:rsidRDefault="00000000" w:rsidP="00FB5F1A">
            <w:pPr>
              <w:pStyle w:val="Normal6"/>
              <w:numPr>
                <w:ilvl w:val="0"/>
                <w:numId w:val="22"/>
              </w:numPr>
              <w:spacing w:after="0"/>
              <w:ind w:hanging="183"/>
            </w:pPr>
            <w:r w:rsidRPr="00FB5F1A">
              <w:t>Identify resources required.</w:t>
            </w:r>
          </w:p>
          <w:p w14:paraId="36F95E32" w14:textId="77777777" w:rsidR="00000000" w:rsidRPr="00FB5F1A" w:rsidRDefault="00000000" w:rsidP="00FB5F1A">
            <w:pPr>
              <w:pStyle w:val="Normal6"/>
              <w:numPr>
                <w:ilvl w:val="0"/>
                <w:numId w:val="22"/>
              </w:numPr>
              <w:spacing w:after="0"/>
              <w:ind w:hanging="183"/>
            </w:pPr>
            <w:r w:rsidRPr="00FB5F1A">
              <w:t>Participate in emergency exercises/drills.</w:t>
            </w:r>
          </w:p>
          <w:p w14:paraId="179F6BB9" w14:textId="77777777" w:rsidR="00000000" w:rsidRPr="00FB5F1A" w:rsidRDefault="00000000" w:rsidP="00FB5F1A">
            <w:pPr>
              <w:pStyle w:val="Normal6"/>
              <w:spacing w:after="0"/>
            </w:pPr>
            <w:r w:rsidRPr="00FB5F1A">
              <w:rPr>
                <w:b/>
                <w:bCs/>
              </w:rPr>
              <w:t>During Emergency</w:t>
            </w:r>
          </w:p>
          <w:p w14:paraId="59F45D97" w14:textId="77777777" w:rsidR="00000000" w:rsidRPr="00FB5F1A" w:rsidRDefault="00000000" w:rsidP="00FB5F1A">
            <w:pPr>
              <w:pStyle w:val="Normal6"/>
              <w:numPr>
                <w:ilvl w:val="0"/>
                <w:numId w:val="23"/>
              </w:numPr>
              <w:spacing w:after="0"/>
              <w:ind w:hanging="183"/>
            </w:pPr>
            <w:r w:rsidRPr="00FB5F1A">
              <w:t>Attend the emergency control point.</w:t>
            </w:r>
          </w:p>
          <w:p w14:paraId="0EB74B57" w14:textId="77777777" w:rsidR="00000000" w:rsidRPr="00FB5F1A" w:rsidRDefault="00000000" w:rsidP="00FB5F1A">
            <w:pPr>
              <w:pStyle w:val="Normal6"/>
              <w:numPr>
                <w:ilvl w:val="0"/>
                <w:numId w:val="23"/>
              </w:numPr>
              <w:spacing w:after="0"/>
              <w:ind w:hanging="183"/>
            </w:pPr>
            <w:r w:rsidRPr="00FB5F1A">
              <w:t>Ascertain the nature and scope of the emergency.</w:t>
            </w:r>
          </w:p>
          <w:p w14:paraId="28D20825" w14:textId="77777777" w:rsidR="00000000" w:rsidRPr="00FB5F1A" w:rsidRDefault="00000000" w:rsidP="00FB5F1A">
            <w:pPr>
              <w:pStyle w:val="Normal6"/>
              <w:numPr>
                <w:ilvl w:val="0"/>
                <w:numId w:val="23"/>
              </w:numPr>
              <w:spacing w:after="0"/>
              <w:ind w:hanging="183"/>
            </w:pPr>
            <w:r w:rsidRPr="00FB5F1A">
              <w:t>Report any changes in the situation to the Chief Warden.</w:t>
            </w:r>
          </w:p>
          <w:p w14:paraId="1C8F4E7B" w14:textId="77777777" w:rsidR="00000000" w:rsidRPr="00FB5F1A" w:rsidRDefault="00000000" w:rsidP="00FB5F1A">
            <w:pPr>
              <w:pStyle w:val="Normal6"/>
              <w:numPr>
                <w:ilvl w:val="0"/>
                <w:numId w:val="23"/>
              </w:numPr>
              <w:spacing w:after="0"/>
              <w:ind w:hanging="183"/>
            </w:pPr>
            <w:r w:rsidRPr="00FB5F1A">
              <w:t>Act as directed by the Chief Warden.</w:t>
            </w:r>
          </w:p>
          <w:p w14:paraId="40C292C2" w14:textId="77777777" w:rsidR="00000000" w:rsidRPr="00FB5F1A" w:rsidRDefault="00000000" w:rsidP="00FB5F1A">
            <w:pPr>
              <w:pStyle w:val="Normal6"/>
              <w:numPr>
                <w:ilvl w:val="0"/>
                <w:numId w:val="23"/>
              </w:numPr>
              <w:spacing w:after="0"/>
              <w:ind w:hanging="183"/>
            </w:pPr>
            <w:r w:rsidRPr="00FB5F1A">
              <w:t>Plan for contingencies.</w:t>
            </w:r>
          </w:p>
          <w:p w14:paraId="038500A9" w14:textId="77777777" w:rsidR="00000000" w:rsidRPr="00FB5F1A" w:rsidRDefault="00000000" w:rsidP="00FB5F1A">
            <w:pPr>
              <w:pStyle w:val="Normal6"/>
              <w:spacing w:after="0"/>
            </w:pPr>
            <w:r w:rsidRPr="00FB5F1A">
              <w:rPr>
                <w:b/>
                <w:bCs/>
              </w:rPr>
              <w:t>Post- Emergency</w:t>
            </w:r>
          </w:p>
          <w:p w14:paraId="20770141" w14:textId="77777777" w:rsidR="00000000" w:rsidRPr="00FB5F1A" w:rsidRDefault="00000000" w:rsidP="00FB5F1A">
            <w:pPr>
              <w:pStyle w:val="Normal6"/>
              <w:numPr>
                <w:ilvl w:val="0"/>
                <w:numId w:val="24"/>
              </w:numPr>
              <w:spacing w:after="0"/>
              <w:ind w:hanging="183"/>
            </w:pPr>
            <w:r w:rsidRPr="00FB5F1A">
              <w:t>Collect and evaluate information relating to the emergency.</w:t>
            </w:r>
          </w:p>
          <w:p w14:paraId="1077D463" w14:textId="77777777" w:rsidR="00000000" w:rsidRPr="00FB5F1A" w:rsidRDefault="00000000" w:rsidP="00FB5F1A">
            <w:pPr>
              <w:pStyle w:val="Normal6"/>
              <w:numPr>
                <w:ilvl w:val="0"/>
                <w:numId w:val="24"/>
              </w:numPr>
              <w:spacing w:after="0"/>
              <w:ind w:hanging="183"/>
            </w:pPr>
            <w:r w:rsidRPr="00FB5F1A">
              <w:t>Identify recovery needs and develop a recovery plan (if required).</w:t>
            </w:r>
          </w:p>
          <w:p w14:paraId="601B8F2A" w14:textId="77777777" w:rsidR="00000000" w:rsidRPr="00FB5F1A" w:rsidRDefault="00000000" w:rsidP="00FB5F1A">
            <w:pPr>
              <w:pStyle w:val="Normal6"/>
              <w:spacing w:after="0"/>
            </w:pPr>
            <w:r w:rsidRPr="00FB5F1A">
              <w:br/>
            </w:r>
          </w:p>
        </w:tc>
      </w:tr>
      <w:tr w:rsidR="00B435AA" w14:paraId="5B414ABF" w14:textId="77777777" w:rsidTr="00156CB5">
        <w:trPr>
          <w:trHeight w:val="89"/>
        </w:trPr>
        <w:tc>
          <w:tcPr>
            <w:tcW w:w="2972" w:type="dxa"/>
          </w:tcPr>
          <w:p w14:paraId="47858B15" w14:textId="77777777" w:rsidR="00000000" w:rsidRPr="00FB5F1A" w:rsidRDefault="00000000" w:rsidP="00FB5F1A">
            <w:pPr>
              <w:pStyle w:val="Normal6"/>
              <w:spacing w:after="0"/>
            </w:pPr>
            <w:r>
              <w:rPr>
                <w:sz w:val="20"/>
              </w:rPr>
              <w:t>Operations Officer (Area Warden)</w:t>
            </w:r>
          </w:p>
        </w:tc>
        <w:tc>
          <w:tcPr>
            <w:tcW w:w="7835" w:type="dxa"/>
          </w:tcPr>
          <w:p w14:paraId="69357B78" w14:textId="77777777" w:rsidR="00000000" w:rsidRPr="00FB5F1A" w:rsidRDefault="00000000" w:rsidP="00FB5F1A">
            <w:pPr>
              <w:pStyle w:val="Normal6"/>
              <w:spacing w:after="0"/>
            </w:pPr>
            <w:r w:rsidRPr="00FB5F1A">
              <w:rPr>
                <w:b/>
                <w:bCs/>
              </w:rPr>
              <w:t>Pre-Emergency</w:t>
            </w:r>
          </w:p>
          <w:p w14:paraId="43CE9870" w14:textId="77777777" w:rsidR="00000000" w:rsidRPr="00FB5F1A" w:rsidRDefault="00000000" w:rsidP="00FB5F1A">
            <w:pPr>
              <w:pStyle w:val="Normal6"/>
              <w:numPr>
                <w:ilvl w:val="0"/>
                <w:numId w:val="25"/>
              </w:numPr>
              <w:spacing w:after="0"/>
              <w:ind w:hanging="183"/>
            </w:pPr>
            <w:r w:rsidRPr="00FB5F1A">
              <w:t>Regularly check and report on deficiencies of emergency equipment and kits.</w:t>
            </w:r>
          </w:p>
          <w:p w14:paraId="67BAE577" w14:textId="77777777" w:rsidR="00000000" w:rsidRPr="00FB5F1A" w:rsidRDefault="00000000" w:rsidP="00FB5F1A">
            <w:pPr>
              <w:pStyle w:val="Normal6"/>
              <w:numPr>
                <w:ilvl w:val="0"/>
                <w:numId w:val="25"/>
              </w:numPr>
              <w:spacing w:after="0"/>
              <w:ind w:hanging="183"/>
            </w:pPr>
            <w:r w:rsidRPr="00FB5F1A">
              <w:t>Coordinate Safety practices (e.g. clear egress paths, access to first attack equipment e.g. fire extinguishers and disposal of rubbish) by wardens throughout their areas.</w:t>
            </w:r>
          </w:p>
          <w:p w14:paraId="0801EBD6" w14:textId="77777777" w:rsidR="00000000" w:rsidRPr="00FB5F1A" w:rsidRDefault="00000000" w:rsidP="00FB5F1A">
            <w:pPr>
              <w:pStyle w:val="Normal6"/>
              <w:numPr>
                <w:ilvl w:val="0"/>
                <w:numId w:val="25"/>
              </w:numPr>
              <w:spacing w:after="0"/>
              <w:ind w:hanging="183"/>
            </w:pPr>
            <w:r w:rsidRPr="00FB5F1A">
              <w:t>Participate in emergency exercises/drills.</w:t>
            </w:r>
          </w:p>
          <w:p w14:paraId="4CC12FE8" w14:textId="77777777" w:rsidR="00000000" w:rsidRPr="00FB5F1A" w:rsidRDefault="00000000" w:rsidP="00FB5F1A">
            <w:pPr>
              <w:pStyle w:val="Normal6"/>
              <w:spacing w:after="0"/>
            </w:pPr>
            <w:r w:rsidRPr="00FB5F1A">
              <w:rPr>
                <w:b/>
                <w:bCs/>
              </w:rPr>
              <w:lastRenderedPageBreak/>
              <w:t xml:space="preserve">During Emergency </w:t>
            </w:r>
          </w:p>
          <w:p w14:paraId="2A57B5D8" w14:textId="77777777" w:rsidR="00000000" w:rsidRPr="00FB5F1A" w:rsidRDefault="00000000" w:rsidP="00FB5F1A">
            <w:pPr>
              <w:pStyle w:val="Normal6"/>
              <w:spacing w:after="0"/>
            </w:pPr>
            <w:r w:rsidRPr="00FB5F1A">
              <w:t>On hearing alarm or becoming aware of an emergency, the Operations Warden will:</w:t>
            </w:r>
          </w:p>
          <w:p w14:paraId="01E7DBCA" w14:textId="77777777" w:rsidR="00000000" w:rsidRPr="00FB5F1A" w:rsidRDefault="00000000" w:rsidP="00FB5F1A">
            <w:pPr>
              <w:pStyle w:val="Normal6"/>
              <w:numPr>
                <w:ilvl w:val="0"/>
                <w:numId w:val="26"/>
              </w:numPr>
              <w:spacing w:after="0"/>
              <w:ind w:hanging="183"/>
            </w:pPr>
            <w:r w:rsidRPr="00FB5F1A">
              <w:t>Attend the emergency control point.</w:t>
            </w:r>
          </w:p>
          <w:p w14:paraId="36E79054" w14:textId="77777777" w:rsidR="00000000" w:rsidRPr="00FB5F1A" w:rsidRDefault="00000000" w:rsidP="00FB5F1A">
            <w:pPr>
              <w:pStyle w:val="Normal6"/>
              <w:numPr>
                <w:ilvl w:val="0"/>
                <w:numId w:val="26"/>
              </w:numPr>
              <w:spacing w:after="0"/>
              <w:ind w:hanging="183"/>
            </w:pPr>
            <w:r w:rsidRPr="00FB5F1A">
              <w:t>Communicate with the Chief Warden by whatever means available and act on instructions.</w:t>
            </w:r>
          </w:p>
          <w:p w14:paraId="6C98A5FB" w14:textId="77777777" w:rsidR="00000000" w:rsidRPr="00FB5F1A" w:rsidRDefault="00000000" w:rsidP="00FB5F1A">
            <w:pPr>
              <w:pStyle w:val="Normal6"/>
              <w:numPr>
                <w:ilvl w:val="0"/>
                <w:numId w:val="26"/>
              </w:numPr>
              <w:spacing w:after="0"/>
              <w:ind w:hanging="183"/>
            </w:pPr>
            <w:r w:rsidRPr="00FB5F1A">
              <w:t>Implement the emergency response procedure relevant to the floor or area and ensure that the Chief Warden is notified.</w:t>
            </w:r>
          </w:p>
          <w:p w14:paraId="37247942" w14:textId="77777777" w:rsidR="00000000" w:rsidRPr="00FB5F1A" w:rsidRDefault="00000000" w:rsidP="00FB5F1A">
            <w:pPr>
              <w:pStyle w:val="Normal6"/>
              <w:numPr>
                <w:ilvl w:val="0"/>
                <w:numId w:val="26"/>
              </w:numPr>
              <w:spacing w:after="0"/>
              <w:ind w:hanging="183"/>
            </w:pPr>
            <w:r w:rsidRPr="00FB5F1A">
              <w:t>Direct logistics officer (wardens) to check the floor or area for any abnormal situation.</w:t>
            </w:r>
          </w:p>
          <w:p w14:paraId="0D4CA22F" w14:textId="77777777" w:rsidR="00000000" w:rsidRPr="00FB5F1A" w:rsidRDefault="00000000" w:rsidP="00FB5F1A">
            <w:pPr>
              <w:pStyle w:val="Normal6"/>
              <w:numPr>
                <w:ilvl w:val="0"/>
                <w:numId w:val="26"/>
              </w:numPr>
              <w:spacing w:after="0"/>
              <w:ind w:hanging="183"/>
            </w:pPr>
            <w:r w:rsidRPr="00FB5F1A">
              <w:t>Commence evacuation if the circumstances on their floor or area warrant this.</w:t>
            </w:r>
          </w:p>
          <w:p w14:paraId="4FF6AA4F" w14:textId="77777777" w:rsidR="00000000" w:rsidRPr="00FB5F1A" w:rsidRDefault="00000000" w:rsidP="00FB5F1A">
            <w:pPr>
              <w:pStyle w:val="Normal6"/>
              <w:numPr>
                <w:ilvl w:val="0"/>
                <w:numId w:val="26"/>
              </w:numPr>
              <w:spacing w:after="0"/>
              <w:ind w:hanging="183"/>
            </w:pPr>
            <w:r w:rsidRPr="00FB5F1A">
              <w:t>Control the movement of people.</w:t>
            </w:r>
          </w:p>
          <w:p w14:paraId="44F06C3F" w14:textId="77777777" w:rsidR="00000000" w:rsidRPr="00FB5F1A" w:rsidRDefault="00000000" w:rsidP="00FB5F1A">
            <w:pPr>
              <w:pStyle w:val="Normal6"/>
              <w:numPr>
                <w:ilvl w:val="0"/>
                <w:numId w:val="26"/>
              </w:numPr>
              <w:spacing w:after="0"/>
              <w:ind w:hanging="183"/>
            </w:pPr>
            <w:r w:rsidRPr="00FB5F1A">
              <w:t>Co-opt persons as required to assist a logistics officer (wardens) during an emergency.</w:t>
            </w:r>
          </w:p>
          <w:p w14:paraId="567574AB" w14:textId="77777777" w:rsidR="00000000" w:rsidRPr="00FB5F1A" w:rsidRDefault="00000000" w:rsidP="00FB5F1A">
            <w:pPr>
              <w:pStyle w:val="Normal6"/>
              <w:numPr>
                <w:ilvl w:val="0"/>
                <w:numId w:val="26"/>
              </w:numPr>
              <w:spacing w:after="0"/>
              <w:ind w:hanging="183"/>
            </w:pPr>
            <w:r w:rsidRPr="00FB5F1A">
              <w:t>Ensure that any implications for regular bus/student transport arrangements for the school or clients schools are addressed.</w:t>
            </w:r>
          </w:p>
          <w:p w14:paraId="73099E68" w14:textId="77777777" w:rsidR="00000000" w:rsidRPr="00FB5F1A" w:rsidRDefault="00000000" w:rsidP="00FB5F1A">
            <w:pPr>
              <w:pStyle w:val="Normal6"/>
              <w:numPr>
                <w:ilvl w:val="0"/>
                <w:numId w:val="26"/>
              </w:numPr>
              <w:spacing w:after="0"/>
              <w:ind w:hanging="183"/>
            </w:pPr>
            <w:r w:rsidRPr="00FB5F1A">
              <w:t xml:space="preserve">Confirm that the logistics officer’s (warden) activities have been completed and report this to the Chief Warden or a senior officer of the attending emergency services if the Chief Warden is not contactable. </w:t>
            </w:r>
          </w:p>
          <w:p w14:paraId="530EF743" w14:textId="77777777" w:rsidR="00000000" w:rsidRPr="00FB5F1A" w:rsidRDefault="00000000" w:rsidP="00FB5F1A">
            <w:pPr>
              <w:pStyle w:val="Normal6"/>
              <w:spacing w:after="0"/>
            </w:pPr>
            <w:r w:rsidRPr="00FB5F1A">
              <w:rPr>
                <w:b/>
                <w:bCs/>
              </w:rPr>
              <w:t>Post Emergency</w:t>
            </w:r>
          </w:p>
          <w:p w14:paraId="0030AC5F" w14:textId="77777777" w:rsidR="00000000" w:rsidRPr="00FB5F1A" w:rsidRDefault="00000000" w:rsidP="00FB5F1A">
            <w:pPr>
              <w:pStyle w:val="Normal6"/>
              <w:numPr>
                <w:ilvl w:val="0"/>
                <w:numId w:val="27"/>
              </w:numPr>
              <w:spacing w:after="0"/>
              <w:ind w:hanging="183"/>
            </w:pPr>
            <w:r w:rsidRPr="00FB5F1A">
              <w:t>Compile report of the actions taken during the emergency for the debrief.</w:t>
            </w:r>
          </w:p>
          <w:p w14:paraId="6651629F" w14:textId="77777777" w:rsidR="00000000" w:rsidRPr="00FB5F1A" w:rsidRDefault="00000000" w:rsidP="00FB5F1A">
            <w:pPr>
              <w:pStyle w:val="Normal6"/>
              <w:spacing w:after="0"/>
            </w:pPr>
            <w:r w:rsidRPr="00FB5F1A">
              <w:br/>
            </w:r>
          </w:p>
        </w:tc>
      </w:tr>
      <w:tr w:rsidR="00B435AA" w14:paraId="07CEF618" w14:textId="77777777" w:rsidTr="00156CB5">
        <w:trPr>
          <w:trHeight w:val="89"/>
        </w:trPr>
        <w:tc>
          <w:tcPr>
            <w:tcW w:w="2972" w:type="dxa"/>
          </w:tcPr>
          <w:p w14:paraId="72DD7992" w14:textId="77777777" w:rsidR="00000000" w:rsidRPr="00FB5F1A" w:rsidRDefault="00000000" w:rsidP="00FB5F1A">
            <w:pPr>
              <w:pStyle w:val="Normal6"/>
              <w:spacing w:after="0"/>
            </w:pPr>
            <w:r>
              <w:rPr>
                <w:sz w:val="20"/>
              </w:rPr>
              <w:lastRenderedPageBreak/>
              <w:t>Communications Officer</w:t>
            </w:r>
          </w:p>
        </w:tc>
        <w:tc>
          <w:tcPr>
            <w:tcW w:w="7835" w:type="dxa"/>
          </w:tcPr>
          <w:p w14:paraId="358DBD5E" w14:textId="77777777" w:rsidR="00000000" w:rsidRPr="00FB5F1A" w:rsidRDefault="00000000" w:rsidP="00FB5F1A">
            <w:pPr>
              <w:pStyle w:val="Normal6"/>
              <w:spacing w:after="0"/>
            </w:pPr>
            <w:r w:rsidRPr="00FB5F1A">
              <w:rPr>
                <w:b/>
                <w:bCs/>
              </w:rPr>
              <w:t>Pre-Emergency</w:t>
            </w:r>
          </w:p>
          <w:p w14:paraId="19A68536" w14:textId="77777777" w:rsidR="00000000" w:rsidRPr="00FB5F1A" w:rsidRDefault="00000000" w:rsidP="00FB5F1A">
            <w:pPr>
              <w:pStyle w:val="Normal6"/>
              <w:numPr>
                <w:ilvl w:val="0"/>
                <w:numId w:val="28"/>
              </w:numPr>
              <w:spacing w:after="0"/>
              <w:ind w:hanging="183"/>
            </w:pPr>
            <w:r w:rsidRPr="00FB5F1A">
              <w:t>Assist the Chief Warden.</w:t>
            </w:r>
          </w:p>
          <w:p w14:paraId="245115BA" w14:textId="77777777" w:rsidR="00000000" w:rsidRPr="00FB5F1A" w:rsidRDefault="00000000" w:rsidP="00FB5F1A">
            <w:pPr>
              <w:pStyle w:val="Normal6"/>
              <w:numPr>
                <w:ilvl w:val="0"/>
                <w:numId w:val="28"/>
              </w:numPr>
              <w:spacing w:after="0"/>
              <w:ind w:hanging="183"/>
            </w:pPr>
            <w:r w:rsidRPr="00FB5F1A">
              <w:t>Attend training in the use of the school’s communication system.</w:t>
            </w:r>
          </w:p>
          <w:p w14:paraId="55BB4162" w14:textId="77777777" w:rsidR="00000000" w:rsidRPr="00FB5F1A" w:rsidRDefault="00000000" w:rsidP="00FB5F1A">
            <w:pPr>
              <w:pStyle w:val="Normal6"/>
              <w:numPr>
                <w:ilvl w:val="0"/>
                <w:numId w:val="28"/>
              </w:numPr>
              <w:spacing w:after="0"/>
              <w:ind w:hanging="183"/>
            </w:pPr>
            <w:r w:rsidRPr="00FB5F1A">
              <w:t>Maintain records and logbooks and make them available for emergency response.</w:t>
            </w:r>
          </w:p>
          <w:p w14:paraId="0BC82B04" w14:textId="77777777" w:rsidR="00000000" w:rsidRPr="00FB5F1A" w:rsidRDefault="00000000" w:rsidP="00FB5F1A">
            <w:pPr>
              <w:pStyle w:val="Normal6"/>
              <w:numPr>
                <w:ilvl w:val="0"/>
                <w:numId w:val="28"/>
              </w:numPr>
              <w:spacing w:after="0"/>
              <w:ind w:hanging="183"/>
            </w:pPr>
            <w:r w:rsidRPr="00FB5F1A">
              <w:t>Ensure emergency and parent contact details are up-to-date.</w:t>
            </w:r>
          </w:p>
          <w:p w14:paraId="1926E6D6" w14:textId="77777777" w:rsidR="00000000" w:rsidRPr="00FB5F1A" w:rsidRDefault="00000000" w:rsidP="00FB5F1A">
            <w:pPr>
              <w:pStyle w:val="Normal6"/>
              <w:numPr>
                <w:ilvl w:val="0"/>
                <w:numId w:val="28"/>
              </w:numPr>
              <w:spacing w:after="0"/>
              <w:ind w:hanging="183"/>
            </w:pPr>
            <w:r w:rsidRPr="00FB5F1A">
              <w:t>Participate in emergency exercises/drills.</w:t>
            </w:r>
          </w:p>
          <w:p w14:paraId="047263EE" w14:textId="77777777" w:rsidR="00000000" w:rsidRPr="00FB5F1A" w:rsidRDefault="00000000" w:rsidP="00FB5F1A">
            <w:pPr>
              <w:pStyle w:val="Normal6"/>
              <w:spacing w:after="0"/>
            </w:pPr>
            <w:r w:rsidRPr="00FB5F1A">
              <w:rPr>
                <w:b/>
                <w:bCs/>
              </w:rPr>
              <w:t>During Emergency</w:t>
            </w:r>
          </w:p>
          <w:p w14:paraId="3370602D" w14:textId="77777777" w:rsidR="00000000" w:rsidRPr="00FB5F1A" w:rsidRDefault="00000000" w:rsidP="00FB5F1A">
            <w:pPr>
              <w:pStyle w:val="Normal6"/>
              <w:numPr>
                <w:ilvl w:val="0"/>
                <w:numId w:val="29"/>
              </w:numPr>
              <w:spacing w:after="0"/>
              <w:ind w:hanging="183"/>
            </w:pPr>
            <w:r w:rsidRPr="00FB5F1A">
              <w:t>Attend the emergency control point.</w:t>
            </w:r>
          </w:p>
          <w:p w14:paraId="79267975" w14:textId="77777777" w:rsidR="00000000" w:rsidRPr="00FB5F1A" w:rsidRDefault="00000000" w:rsidP="00FB5F1A">
            <w:pPr>
              <w:pStyle w:val="Normal6"/>
              <w:numPr>
                <w:ilvl w:val="0"/>
                <w:numId w:val="29"/>
              </w:numPr>
              <w:spacing w:after="0"/>
              <w:ind w:hanging="183"/>
            </w:pPr>
            <w:r w:rsidRPr="00FB5F1A">
              <w:t>Ascertain the nature and location of the emergency. Maintain up to date information.</w:t>
            </w:r>
          </w:p>
          <w:p w14:paraId="540E78E9" w14:textId="77777777" w:rsidR="00000000" w:rsidRPr="00FB5F1A" w:rsidRDefault="00000000" w:rsidP="00FB5F1A">
            <w:pPr>
              <w:pStyle w:val="Normal6"/>
              <w:numPr>
                <w:ilvl w:val="0"/>
                <w:numId w:val="29"/>
              </w:numPr>
              <w:spacing w:after="0"/>
              <w:ind w:hanging="183"/>
            </w:pPr>
            <w:r w:rsidRPr="00FB5F1A">
              <w:t>Confirm that emergency services have been notified.</w:t>
            </w:r>
          </w:p>
          <w:p w14:paraId="4A4162C7" w14:textId="77777777" w:rsidR="00000000" w:rsidRPr="00FB5F1A" w:rsidRDefault="00000000" w:rsidP="00FB5F1A">
            <w:pPr>
              <w:pStyle w:val="Normal6"/>
              <w:numPr>
                <w:ilvl w:val="0"/>
                <w:numId w:val="29"/>
              </w:numPr>
              <w:spacing w:after="0"/>
              <w:ind w:hanging="183"/>
            </w:pPr>
            <w:r w:rsidRPr="00FB5F1A">
              <w:t>Notify appropriate IMT members.</w:t>
            </w:r>
          </w:p>
          <w:p w14:paraId="497747DB" w14:textId="77777777" w:rsidR="00000000" w:rsidRPr="00FB5F1A" w:rsidRDefault="00000000" w:rsidP="00FB5F1A">
            <w:pPr>
              <w:pStyle w:val="Normal6"/>
              <w:numPr>
                <w:ilvl w:val="0"/>
                <w:numId w:val="29"/>
              </w:numPr>
              <w:spacing w:after="0"/>
              <w:ind w:hanging="183"/>
            </w:pPr>
            <w:r w:rsidRPr="00FB5F1A">
              <w:t>At the direction of the Chief Warden provide instruction and information to staff, students and parents as required.</w:t>
            </w:r>
          </w:p>
          <w:p w14:paraId="000C750E" w14:textId="77777777" w:rsidR="00000000" w:rsidRPr="00FB5F1A" w:rsidRDefault="00000000" w:rsidP="00FB5F1A">
            <w:pPr>
              <w:pStyle w:val="Normal6"/>
              <w:numPr>
                <w:ilvl w:val="0"/>
                <w:numId w:val="29"/>
              </w:numPr>
              <w:spacing w:after="0"/>
              <w:ind w:hanging="183"/>
            </w:pPr>
            <w:r w:rsidRPr="00FB5F1A">
              <w:t>Keep a log of events that occurred during the emergency.</w:t>
            </w:r>
          </w:p>
          <w:p w14:paraId="78F33B0D" w14:textId="77777777" w:rsidR="00000000" w:rsidRPr="00FB5F1A" w:rsidRDefault="00000000" w:rsidP="00FB5F1A">
            <w:pPr>
              <w:pStyle w:val="Normal6"/>
              <w:numPr>
                <w:ilvl w:val="0"/>
                <w:numId w:val="29"/>
              </w:numPr>
              <w:spacing w:after="0"/>
              <w:ind w:hanging="183"/>
            </w:pPr>
            <w:r w:rsidRPr="00FB5F1A">
              <w:t>Act as directed by the Chief Warden.</w:t>
            </w:r>
          </w:p>
          <w:p w14:paraId="262D5EEE" w14:textId="77777777" w:rsidR="00000000" w:rsidRPr="00FB5F1A" w:rsidRDefault="00000000" w:rsidP="00FB5F1A">
            <w:pPr>
              <w:pStyle w:val="Normal6"/>
              <w:numPr>
                <w:ilvl w:val="0"/>
                <w:numId w:val="29"/>
              </w:numPr>
              <w:spacing w:after="0"/>
              <w:ind w:hanging="183"/>
            </w:pPr>
            <w:r w:rsidRPr="00FB5F1A">
              <w:t>Report the emergency to the Security Services Unit on 9589 6266.</w:t>
            </w:r>
          </w:p>
          <w:p w14:paraId="359FA5A8" w14:textId="77777777" w:rsidR="00000000" w:rsidRPr="00FB5F1A" w:rsidRDefault="00000000" w:rsidP="00FB5F1A">
            <w:pPr>
              <w:pStyle w:val="Normal6"/>
              <w:numPr>
                <w:ilvl w:val="0"/>
                <w:numId w:val="29"/>
              </w:numPr>
              <w:spacing w:after="0"/>
              <w:ind w:hanging="183"/>
            </w:pPr>
          </w:p>
          <w:p w14:paraId="48A2E5AA" w14:textId="77777777" w:rsidR="00000000" w:rsidRPr="00FB5F1A" w:rsidRDefault="00000000" w:rsidP="00FB5F1A">
            <w:pPr>
              <w:pStyle w:val="Normal6"/>
              <w:spacing w:after="0"/>
            </w:pPr>
            <w:r w:rsidRPr="00FB5F1A">
              <w:rPr>
                <w:b/>
                <w:bCs/>
              </w:rPr>
              <w:t>Post- Emergency</w:t>
            </w:r>
          </w:p>
          <w:p w14:paraId="2C51771C" w14:textId="77777777" w:rsidR="00000000" w:rsidRPr="00FB5F1A" w:rsidRDefault="00000000" w:rsidP="00FB5F1A">
            <w:pPr>
              <w:pStyle w:val="Normal6"/>
              <w:numPr>
                <w:ilvl w:val="0"/>
                <w:numId w:val="30"/>
              </w:numPr>
              <w:spacing w:after="0"/>
              <w:ind w:hanging="183"/>
            </w:pPr>
            <w:r w:rsidRPr="00FB5F1A">
              <w:t>Collate logs of events completed by all IMT members during the emergency for the debrief and ensure they are secured for future reference.</w:t>
            </w:r>
          </w:p>
          <w:p w14:paraId="4C534A88" w14:textId="77777777" w:rsidR="00000000" w:rsidRPr="00FB5F1A" w:rsidRDefault="00000000" w:rsidP="00FB5F1A">
            <w:pPr>
              <w:pStyle w:val="Normal6"/>
              <w:numPr>
                <w:ilvl w:val="0"/>
                <w:numId w:val="30"/>
              </w:numPr>
              <w:spacing w:after="0"/>
              <w:ind w:hanging="183"/>
            </w:pPr>
            <w:r w:rsidRPr="00FB5F1A">
              <w:t>Contact parents as required.</w:t>
            </w:r>
          </w:p>
          <w:p w14:paraId="325F29AF" w14:textId="77777777" w:rsidR="00000000" w:rsidRPr="00FB5F1A" w:rsidRDefault="00000000" w:rsidP="00FB5F1A">
            <w:pPr>
              <w:pStyle w:val="Normal6"/>
              <w:spacing w:after="0"/>
            </w:pPr>
            <w:r w:rsidRPr="00FB5F1A">
              <w:br/>
            </w:r>
          </w:p>
        </w:tc>
      </w:tr>
      <w:tr w:rsidR="00B435AA" w14:paraId="57A1199C" w14:textId="77777777" w:rsidTr="00156CB5">
        <w:trPr>
          <w:trHeight w:val="89"/>
        </w:trPr>
        <w:tc>
          <w:tcPr>
            <w:tcW w:w="2972" w:type="dxa"/>
          </w:tcPr>
          <w:p w14:paraId="29C3B031" w14:textId="77777777" w:rsidR="00000000" w:rsidRPr="00FB5F1A" w:rsidRDefault="00000000" w:rsidP="00FB5F1A">
            <w:pPr>
              <w:pStyle w:val="Normal6"/>
              <w:spacing w:after="0"/>
            </w:pPr>
            <w:r>
              <w:rPr>
                <w:sz w:val="20"/>
              </w:rPr>
              <w:t>First Aid Officer</w:t>
            </w:r>
          </w:p>
        </w:tc>
        <w:tc>
          <w:tcPr>
            <w:tcW w:w="7835" w:type="dxa"/>
          </w:tcPr>
          <w:p w14:paraId="534B077D" w14:textId="77777777" w:rsidR="00000000" w:rsidRPr="00FB5F1A" w:rsidRDefault="00000000" w:rsidP="00FB5F1A">
            <w:pPr>
              <w:pStyle w:val="Normal6"/>
              <w:spacing w:after="0"/>
            </w:pPr>
            <w:r w:rsidRPr="00FB5F1A">
              <w:t xml:space="preserve"> </w:t>
            </w:r>
          </w:p>
          <w:p w14:paraId="006B2F64" w14:textId="77777777" w:rsidR="00000000" w:rsidRPr="00FB5F1A" w:rsidRDefault="00000000" w:rsidP="00FB5F1A">
            <w:pPr>
              <w:pStyle w:val="Normal6"/>
              <w:numPr>
                <w:ilvl w:val="0"/>
                <w:numId w:val="31"/>
              </w:numPr>
              <w:spacing w:after="0"/>
              <w:ind w:hanging="183"/>
            </w:pPr>
            <w:r w:rsidRPr="00FB5F1A">
              <w:t>Ensure first aid kit is current and up to date</w:t>
            </w:r>
          </w:p>
          <w:p w14:paraId="2B05AECD" w14:textId="77777777" w:rsidR="00000000" w:rsidRPr="00FB5F1A" w:rsidRDefault="00000000" w:rsidP="00FB5F1A">
            <w:pPr>
              <w:pStyle w:val="Normal6"/>
              <w:numPr>
                <w:ilvl w:val="0"/>
                <w:numId w:val="31"/>
              </w:numPr>
              <w:spacing w:after="0"/>
              <w:ind w:hanging="183"/>
            </w:pPr>
            <w:r w:rsidRPr="00FB5F1A">
              <w:t>ensure all staff training is up to date</w:t>
            </w:r>
          </w:p>
          <w:p w14:paraId="140FAD0B" w14:textId="77777777" w:rsidR="00000000" w:rsidRPr="00FB5F1A" w:rsidRDefault="00000000" w:rsidP="00FB5F1A">
            <w:pPr>
              <w:pStyle w:val="Normal6"/>
              <w:numPr>
                <w:ilvl w:val="0"/>
                <w:numId w:val="31"/>
              </w:numPr>
              <w:spacing w:after="0"/>
              <w:ind w:hanging="183"/>
            </w:pPr>
            <w:r w:rsidRPr="00FB5F1A">
              <w:t>Ensure appropriate first aid is administered as deemed necessary by a person trained to do so</w:t>
            </w:r>
          </w:p>
          <w:p w14:paraId="386E3150" w14:textId="77777777" w:rsidR="00000000" w:rsidRPr="00FB5F1A" w:rsidRDefault="00000000" w:rsidP="00FB5F1A">
            <w:pPr>
              <w:pStyle w:val="Normal6"/>
              <w:numPr>
                <w:ilvl w:val="0"/>
                <w:numId w:val="31"/>
              </w:numPr>
              <w:spacing w:after="0"/>
              <w:ind w:hanging="183"/>
            </w:pPr>
            <w:r w:rsidRPr="00FB5F1A">
              <w:t>Seek professionally advice when needed</w:t>
            </w:r>
          </w:p>
          <w:p w14:paraId="76668FA1" w14:textId="77777777" w:rsidR="00000000" w:rsidRPr="00FB5F1A" w:rsidRDefault="00000000" w:rsidP="00FB5F1A">
            <w:pPr>
              <w:pStyle w:val="Normal6"/>
              <w:spacing w:after="0"/>
            </w:pPr>
            <w:r w:rsidRPr="00FB5F1A">
              <w:lastRenderedPageBreak/>
              <w:br/>
            </w:r>
          </w:p>
        </w:tc>
      </w:tr>
    </w:tbl>
    <w:p w14:paraId="5A6054E8" w14:textId="77777777" w:rsidR="00B435AA" w:rsidRPr="005A1035" w:rsidRDefault="00B435AA" w:rsidP="00037557">
      <w:pPr>
        <w:pStyle w:val="ESBodyText6"/>
        <w:spacing w:after="0"/>
        <w:rPr>
          <w:sz w:val="16"/>
          <w:szCs w:val="16"/>
        </w:rPr>
        <w:sectPr w:rsidR="00B435AA" w:rsidRPr="005A1035" w:rsidSect="007C6AFD">
          <w:headerReference w:type="even" r:id="rId51"/>
          <w:headerReference w:type="default" r:id="rId52"/>
          <w:footerReference w:type="default" r:id="rId53"/>
          <w:headerReference w:type="first" r:id="rId54"/>
          <w:pgSz w:w="11906" w:h="16838" w:code="9"/>
          <w:pgMar w:top="2036" w:right="1240" w:bottom="1304" w:left="1304" w:header="624" w:footer="532" w:gutter="0"/>
          <w:cols w:space="397"/>
          <w:docGrid w:linePitch="360"/>
        </w:sectPr>
      </w:pPr>
    </w:p>
    <w:p w14:paraId="3CA61CF3" w14:textId="77777777" w:rsidR="00000000" w:rsidRDefault="00000000" w:rsidP="00FE57AC">
      <w:pPr>
        <w:pStyle w:val="ESHeading17"/>
        <w:jc w:val="both"/>
      </w:pPr>
      <w:r>
        <w:lastRenderedPageBreak/>
        <w:t>Emergency Contacts</w:t>
      </w:r>
    </w:p>
    <w:p w14:paraId="4BB179DB" w14:textId="77777777" w:rsidR="00000000" w:rsidRDefault="00000000" w:rsidP="004D7A68">
      <w:pPr>
        <w:pStyle w:val="ESIntroParagraph7"/>
      </w:pPr>
      <w:r>
        <w:rPr>
          <w:noProof/>
        </w:rPr>
        <w:t>Tags: Your school is tagged as Client School</w:t>
      </w:r>
    </w:p>
    <w:p w14:paraId="729CAFC1" w14:textId="77777777" w:rsidR="00000000" w:rsidRPr="00A935C1" w:rsidRDefault="00000000" w:rsidP="00A935C1">
      <w:pPr>
        <w:pStyle w:val="Heading310"/>
        <w:shd w:val="clear" w:color="auto" w:fill="FFFFFF"/>
        <w:spacing w:before="300" w:after="150"/>
        <w:rPr>
          <w:bCs/>
          <w:color w:val="53565A"/>
          <w:sz w:val="36"/>
          <w:szCs w:val="36"/>
        </w:rPr>
      </w:pPr>
      <w:r w:rsidRPr="00A935C1">
        <w:rPr>
          <w:bCs/>
          <w:color w:val="53565A"/>
          <w:sz w:val="36"/>
          <w:szCs w:val="36"/>
        </w:rPr>
        <w:t>School Contacts</w:t>
      </w:r>
    </w:p>
    <w:tbl>
      <w:tblPr>
        <w:tblStyle w:val="TableGrid7"/>
        <w:tblpPr w:leftFromText="180" w:rightFromText="180" w:vertAnchor="text" w:horzAnchor="margin" w:tblpXSpec="center" w:tblpY="83"/>
        <w:tblW w:w="11097" w:type="dxa"/>
        <w:tblCellMar>
          <w:top w:w="115" w:type="dxa"/>
          <w:left w:w="115" w:type="dxa"/>
          <w:bottom w:w="115" w:type="dxa"/>
          <w:right w:w="115" w:type="dxa"/>
        </w:tblCellMar>
        <w:tblLook w:val="04A0" w:firstRow="1" w:lastRow="0" w:firstColumn="1" w:lastColumn="0" w:noHBand="0" w:noVBand="1"/>
      </w:tblPr>
      <w:tblGrid>
        <w:gridCol w:w="2677"/>
        <w:gridCol w:w="2617"/>
        <w:gridCol w:w="2326"/>
        <w:gridCol w:w="1889"/>
        <w:gridCol w:w="1588"/>
      </w:tblGrid>
      <w:tr w:rsidR="00B435AA" w14:paraId="086B452E" w14:textId="77777777" w:rsidTr="00813657">
        <w:trPr>
          <w:trHeight w:val="324"/>
        </w:trPr>
        <w:tc>
          <w:tcPr>
            <w:tcW w:w="2677" w:type="dxa"/>
            <w:shd w:val="clear" w:color="auto" w:fill="D9D9D9" w:themeFill="background1" w:themeFillShade="D9"/>
          </w:tcPr>
          <w:p w14:paraId="000F8038" w14:textId="77777777" w:rsidR="00000000" w:rsidRPr="0031627D" w:rsidRDefault="00000000" w:rsidP="00813657">
            <w:pPr>
              <w:pStyle w:val="Heading37"/>
              <w:spacing w:before="0" w:after="0"/>
            </w:pPr>
            <w:r>
              <w:rPr>
                <w:bCs/>
                <w:szCs w:val="36"/>
              </w:rPr>
              <w:t>Key Roles</w:t>
            </w:r>
          </w:p>
        </w:tc>
        <w:tc>
          <w:tcPr>
            <w:tcW w:w="2617" w:type="dxa"/>
            <w:shd w:val="clear" w:color="auto" w:fill="D9D9D9" w:themeFill="background1" w:themeFillShade="D9"/>
          </w:tcPr>
          <w:p w14:paraId="6DB6969E" w14:textId="77777777" w:rsidR="00000000" w:rsidRPr="00BB22C9" w:rsidRDefault="00000000" w:rsidP="00813657">
            <w:pPr>
              <w:pStyle w:val="Heading37"/>
              <w:spacing w:before="0" w:after="0"/>
              <w:rPr>
                <w:bCs/>
                <w:szCs w:val="36"/>
              </w:rPr>
            </w:pPr>
            <w:r>
              <w:rPr>
                <w:bCs/>
                <w:szCs w:val="36"/>
              </w:rPr>
              <w:t>Name</w:t>
            </w:r>
          </w:p>
          <w:p w14:paraId="10BD2709" w14:textId="77777777" w:rsidR="00000000" w:rsidRPr="00BB22C9" w:rsidRDefault="00000000" w:rsidP="00813657">
            <w:pPr>
              <w:pStyle w:val="ESBodyText7"/>
              <w:spacing w:after="0"/>
              <w:rPr>
                <w:b/>
                <w:bCs/>
                <w:color w:val="000000" w:themeColor="text1"/>
                <w:sz w:val="20"/>
                <w:szCs w:val="36"/>
              </w:rPr>
            </w:pPr>
          </w:p>
        </w:tc>
        <w:tc>
          <w:tcPr>
            <w:tcW w:w="2326" w:type="dxa"/>
            <w:shd w:val="clear" w:color="auto" w:fill="D9D9D9" w:themeFill="background1" w:themeFillShade="D9"/>
          </w:tcPr>
          <w:p w14:paraId="438F3A4B" w14:textId="77777777" w:rsidR="00000000" w:rsidRPr="00BB22C9" w:rsidRDefault="00000000" w:rsidP="00813657">
            <w:pPr>
              <w:pStyle w:val="Heading37"/>
              <w:spacing w:before="0" w:after="0"/>
              <w:rPr>
                <w:bCs/>
                <w:szCs w:val="36"/>
              </w:rPr>
            </w:pPr>
            <w:r>
              <w:rPr>
                <w:bCs/>
                <w:szCs w:val="36"/>
              </w:rPr>
              <w:t>Phone</w:t>
            </w:r>
          </w:p>
          <w:p w14:paraId="68BC27A9" w14:textId="77777777" w:rsidR="00000000" w:rsidRPr="00BB22C9" w:rsidRDefault="00000000" w:rsidP="00813657">
            <w:pPr>
              <w:pStyle w:val="ESBodyText7"/>
              <w:spacing w:after="0"/>
              <w:rPr>
                <w:b/>
                <w:bCs/>
                <w:color w:val="000000" w:themeColor="text1"/>
                <w:sz w:val="20"/>
                <w:szCs w:val="36"/>
              </w:rPr>
            </w:pPr>
          </w:p>
        </w:tc>
        <w:tc>
          <w:tcPr>
            <w:tcW w:w="1889" w:type="dxa"/>
            <w:shd w:val="clear" w:color="auto" w:fill="D9D9D9" w:themeFill="background1" w:themeFillShade="D9"/>
          </w:tcPr>
          <w:p w14:paraId="154A6520" w14:textId="77777777" w:rsidR="00000000" w:rsidRPr="00BB22C9" w:rsidRDefault="00000000" w:rsidP="00813657">
            <w:pPr>
              <w:pStyle w:val="Heading37"/>
              <w:spacing w:before="0" w:after="0"/>
              <w:rPr>
                <w:bCs/>
                <w:szCs w:val="36"/>
              </w:rPr>
            </w:pPr>
            <w:r>
              <w:rPr>
                <w:bCs/>
                <w:szCs w:val="36"/>
              </w:rPr>
              <w:t>Phone (After Hours)</w:t>
            </w:r>
          </w:p>
        </w:tc>
        <w:tc>
          <w:tcPr>
            <w:tcW w:w="1588" w:type="dxa"/>
            <w:shd w:val="clear" w:color="auto" w:fill="D9D9D9" w:themeFill="background1" w:themeFillShade="D9"/>
          </w:tcPr>
          <w:p w14:paraId="62163139" w14:textId="77777777" w:rsidR="00000000" w:rsidRPr="003251DE" w:rsidRDefault="00000000" w:rsidP="00813657">
            <w:pPr>
              <w:pStyle w:val="Heading37"/>
              <w:spacing w:before="0" w:after="0"/>
              <w:rPr>
                <w:b w:val="0"/>
                <w:bCs/>
                <w:szCs w:val="36"/>
              </w:rPr>
            </w:pPr>
            <w:r w:rsidRPr="003251DE">
              <w:rPr>
                <w:b w:val="0"/>
                <w:bCs/>
                <w:szCs w:val="36"/>
              </w:rPr>
              <w:t>Mobile</w:t>
            </w:r>
          </w:p>
        </w:tc>
      </w:tr>
      <w:tr w:rsidR="00B435AA" w14:paraId="5B854763" w14:textId="77777777" w:rsidTr="00813657">
        <w:trPr>
          <w:trHeight w:val="100"/>
        </w:trPr>
        <w:tc>
          <w:tcPr>
            <w:tcW w:w="2677" w:type="dxa"/>
          </w:tcPr>
          <w:p w14:paraId="1649B7A7" w14:textId="77777777" w:rsidR="00000000" w:rsidRPr="00FB5F1A" w:rsidRDefault="00000000" w:rsidP="00813657">
            <w:pPr>
              <w:pStyle w:val="Normal7"/>
              <w:spacing w:after="0"/>
            </w:pPr>
            <w:r>
              <w:rPr>
                <w:sz w:val="20"/>
              </w:rPr>
              <w:t>Principal</w:t>
            </w:r>
          </w:p>
        </w:tc>
        <w:tc>
          <w:tcPr>
            <w:tcW w:w="2617" w:type="dxa"/>
          </w:tcPr>
          <w:p w14:paraId="25172F27" w14:textId="77777777" w:rsidR="00000000" w:rsidRPr="00170417" w:rsidRDefault="00000000" w:rsidP="00813657">
            <w:pPr>
              <w:pStyle w:val="Normal7"/>
              <w:spacing w:after="0"/>
              <w:rPr>
                <w:b/>
              </w:rPr>
            </w:pPr>
            <w:r>
              <w:rPr>
                <w:sz w:val="20"/>
              </w:rPr>
              <w:t>Kylie Carter</w:t>
            </w:r>
          </w:p>
        </w:tc>
        <w:tc>
          <w:tcPr>
            <w:tcW w:w="2326" w:type="dxa"/>
          </w:tcPr>
          <w:p w14:paraId="0578A877" w14:textId="77777777" w:rsidR="00000000" w:rsidRPr="00170417" w:rsidRDefault="00000000" w:rsidP="00813657">
            <w:pPr>
              <w:pStyle w:val="Normal7"/>
              <w:spacing w:after="0"/>
              <w:rPr>
                <w:b/>
              </w:rPr>
            </w:pPr>
            <w:r>
              <w:rPr>
                <w:sz w:val="20"/>
              </w:rPr>
              <w:t>0407 886 866</w:t>
            </w:r>
          </w:p>
        </w:tc>
        <w:tc>
          <w:tcPr>
            <w:tcW w:w="1889" w:type="dxa"/>
          </w:tcPr>
          <w:p w14:paraId="00E380AD" w14:textId="77777777" w:rsidR="00000000" w:rsidRPr="00170417" w:rsidRDefault="00000000" w:rsidP="00813657">
            <w:pPr>
              <w:pStyle w:val="Normal7"/>
              <w:spacing w:after="0"/>
              <w:rPr>
                <w:b/>
              </w:rPr>
            </w:pPr>
            <w:r>
              <w:rPr>
                <w:sz w:val="20"/>
              </w:rPr>
              <w:t>0419367504</w:t>
            </w:r>
          </w:p>
        </w:tc>
        <w:tc>
          <w:tcPr>
            <w:tcW w:w="1588" w:type="dxa"/>
          </w:tcPr>
          <w:p w14:paraId="32CC1D1A" w14:textId="77777777" w:rsidR="00000000" w:rsidRPr="00170417" w:rsidRDefault="00000000" w:rsidP="00813657">
            <w:pPr>
              <w:pStyle w:val="Normal7"/>
              <w:spacing w:after="0"/>
              <w:rPr>
                <w:b/>
              </w:rPr>
            </w:pPr>
            <w:r>
              <w:rPr>
                <w:sz w:val="20"/>
              </w:rPr>
              <w:t>0419 367 504</w:t>
            </w:r>
          </w:p>
        </w:tc>
      </w:tr>
      <w:tr w:rsidR="00B435AA" w14:paraId="418717FA" w14:textId="77777777" w:rsidTr="00813657">
        <w:trPr>
          <w:trHeight w:val="100"/>
        </w:trPr>
        <w:tc>
          <w:tcPr>
            <w:tcW w:w="2677" w:type="dxa"/>
          </w:tcPr>
          <w:p w14:paraId="2310773F" w14:textId="77777777" w:rsidR="00000000" w:rsidRPr="00FB5F1A" w:rsidRDefault="00000000" w:rsidP="00813657">
            <w:pPr>
              <w:pStyle w:val="Normal7"/>
              <w:spacing w:after="0"/>
            </w:pPr>
            <w:r>
              <w:rPr>
                <w:sz w:val="20"/>
              </w:rPr>
              <w:t>Business Manager</w:t>
            </w:r>
          </w:p>
        </w:tc>
        <w:tc>
          <w:tcPr>
            <w:tcW w:w="2617" w:type="dxa"/>
          </w:tcPr>
          <w:p w14:paraId="49BB789D" w14:textId="77777777" w:rsidR="00000000" w:rsidRPr="00170417" w:rsidRDefault="00000000" w:rsidP="00813657">
            <w:pPr>
              <w:pStyle w:val="Normal7"/>
              <w:spacing w:after="0"/>
              <w:rPr>
                <w:b/>
              </w:rPr>
            </w:pPr>
            <w:r>
              <w:rPr>
                <w:sz w:val="20"/>
              </w:rPr>
              <w:t>Wendy Coyle</w:t>
            </w:r>
          </w:p>
        </w:tc>
        <w:tc>
          <w:tcPr>
            <w:tcW w:w="2326" w:type="dxa"/>
          </w:tcPr>
          <w:p w14:paraId="380EF8E0" w14:textId="77777777" w:rsidR="00000000" w:rsidRPr="00170417" w:rsidRDefault="00000000" w:rsidP="00813657">
            <w:pPr>
              <w:pStyle w:val="Normal7"/>
              <w:spacing w:after="0"/>
              <w:rPr>
                <w:b/>
              </w:rPr>
            </w:pPr>
            <w:r>
              <w:rPr>
                <w:sz w:val="20"/>
              </w:rPr>
              <w:t>03 5595 1995</w:t>
            </w:r>
          </w:p>
        </w:tc>
        <w:tc>
          <w:tcPr>
            <w:tcW w:w="1889" w:type="dxa"/>
          </w:tcPr>
          <w:p w14:paraId="316E7B0C" w14:textId="77777777" w:rsidR="00000000" w:rsidRPr="00170417" w:rsidRDefault="00000000" w:rsidP="00813657">
            <w:pPr>
              <w:pStyle w:val="Normal7"/>
              <w:spacing w:after="0"/>
              <w:rPr>
                <w:b/>
              </w:rPr>
            </w:pPr>
            <w:r>
              <w:rPr>
                <w:sz w:val="20"/>
              </w:rPr>
              <w:t>0407 886 866</w:t>
            </w:r>
          </w:p>
        </w:tc>
        <w:tc>
          <w:tcPr>
            <w:tcW w:w="1588" w:type="dxa"/>
          </w:tcPr>
          <w:p w14:paraId="767354BF" w14:textId="77777777" w:rsidR="00000000" w:rsidRPr="00170417" w:rsidRDefault="00000000" w:rsidP="00813657">
            <w:pPr>
              <w:pStyle w:val="Normal7"/>
              <w:spacing w:after="0"/>
              <w:rPr>
                <w:b/>
              </w:rPr>
            </w:pPr>
            <w:r>
              <w:rPr>
                <w:sz w:val="20"/>
              </w:rPr>
              <w:t>0407 886 866</w:t>
            </w:r>
          </w:p>
        </w:tc>
      </w:tr>
      <w:tr w:rsidR="00B435AA" w14:paraId="316B7A75" w14:textId="77777777" w:rsidTr="00813657">
        <w:trPr>
          <w:trHeight w:val="100"/>
        </w:trPr>
        <w:tc>
          <w:tcPr>
            <w:tcW w:w="2677" w:type="dxa"/>
          </w:tcPr>
          <w:p w14:paraId="76AF9D92" w14:textId="77777777" w:rsidR="00000000" w:rsidRPr="00FB5F1A" w:rsidRDefault="00000000" w:rsidP="00813657">
            <w:pPr>
              <w:pStyle w:val="Normal7"/>
              <w:spacing w:after="0"/>
            </w:pPr>
            <w:r>
              <w:rPr>
                <w:sz w:val="20"/>
              </w:rPr>
              <w:t>School Bus Coordinators</w:t>
            </w:r>
          </w:p>
        </w:tc>
        <w:tc>
          <w:tcPr>
            <w:tcW w:w="2617" w:type="dxa"/>
          </w:tcPr>
          <w:p w14:paraId="4A3CDC61" w14:textId="77777777" w:rsidR="00000000" w:rsidRPr="00170417" w:rsidRDefault="00000000" w:rsidP="00813657">
            <w:pPr>
              <w:pStyle w:val="Normal7"/>
              <w:spacing w:after="0"/>
              <w:rPr>
                <w:b/>
              </w:rPr>
            </w:pPr>
            <w:r>
              <w:rPr>
                <w:sz w:val="20"/>
              </w:rPr>
              <w:t>Wendy Coyle</w:t>
            </w:r>
          </w:p>
        </w:tc>
        <w:tc>
          <w:tcPr>
            <w:tcW w:w="2326" w:type="dxa"/>
          </w:tcPr>
          <w:p w14:paraId="1BDF5646" w14:textId="77777777" w:rsidR="00000000" w:rsidRPr="00170417" w:rsidRDefault="00000000" w:rsidP="00813657">
            <w:pPr>
              <w:pStyle w:val="Normal7"/>
              <w:spacing w:after="0"/>
              <w:rPr>
                <w:b/>
              </w:rPr>
            </w:pPr>
            <w:r>
              <w:rPr>
                <w:sz w:val="20"/>
              </w:rPr>
              <w:t>03 5595 1995</w:t>
            </w:r>
          </w:p>
        </w:tc>
        <w:tc>
          <w:tcPr>
            <w:tcW w:w="1889" w:type="dxa"/>
          </w:tcPr>
          <w:p w14:paraId="61FD7785" w14:textId="77777777" w:rsidR="00000000" w:rsidRPr="00170417" w:rsidRDefault="00000000" w:rsidP="00813657">
            <w:pPr>
              <w:pStyle w:val="Normal7"/>
              <w:spacing w:after="0"/>
              <w:rPr>
                <w:b/>
              </w:rPr>
            </w:pPr>
            <w:r>
              <w:rPr>
                <w:sz w:val="20"/>
              </w:rPr>
              <w:t>0407 886 866</w:t>
            </w:r>
          </w:p>
        </w:tc>
        <w:tc>
          <w:tcPr>
            <w:tcW w:w="1588" w:type="dxa"/>
          </w:tcPr>
          <w:p w14:paraId="53DF1D14" w14:textId="77777777" w:rsidR="00000000" w:rsidRPr="00170417" w:rsidRDefault="00000000" w:rsidP="00813657">
            <w:pPr>
              <w:pStyle w:val="Normal7"/>
              <w:spacing w:after="0"/>
              <w:rPr>
                <w:b/>
              </w:rPr>
            </w:pPr>
            <w:r>
              <w:rPr>
                <w:sz w:val="20"/>
              </w:rPr>
              <w:t>0407 886 866</w:t>
            </w:r>
          </w:p>
        </w:tc>
      </w:tr>
      <w:tr w:rsidR="00B435AA" w14:paraId="3AD59298" w14:textId="77777777" w:rsidTr="00813657">
        <w:trPr>
          <w:trHeight w:val="100"/>
        </w:trPr>
        <w:tc>
          <w:tcPr>
            <w:tcW w:w="2677" w:type="dxa"/>
          </w:tcPr>
          <w:p w14:paraId="0345AD74" w14:textId="77777777" w:rsidR="00000000" w:rsidRPr="00FB5F1A" w:rsidRDefault="00000000" w:rsidP="00813657">
            <w:pPr>
              <w:pStyle w:val="Normal7"/>
              <w:spacing w:after="0"/>
            </w:pPr>
            <w:r>
              <w:rPr>
                <w:sz w:val="20"/>
              </w:rPr>
              <w:t>First Aid Officer</w:t>
            </w:r>
          </w:p>
        </w:tc>
        <w:tc>
          <w:tcPr>
            <w:tcW w:w="2617" w:type="dxa"/>
          </w:tcPr>
          <w:p w14:paraId="231BF18A" w14:textId="77777777" w:rsidR="00000000" w:rsidRPr="00170417" w:rsidRDefault="00000000" w:rsidP="00813657">
            <w:pPr>
              <w:pStyle w:val="Normal7"/>
              <w:spacing w:after="0"/>
              <w:rPr>
                <w:b/>
              </w:rPr>
            </w:pPr>
            <w:r>
              <w:rPr>
                <w:sz w:val="20"/>
              </w:rPr>
              <w:t>Lucy Davidson</w:t>
            </w:r>
          </w:p>
        </w:tc>
        <w:tc>
          <w:tcPr>
            <w:tcW w:w="2326" w:type="dxa"/>
          </w:tcPr>
          <w:p w14:paraId="020E1008" w14:textId="77777777" w:rsidR="00000000" w:rsidRPr="00170417" w:rsidRDefault="00000000" w:rsidP="00813657">
            <w:pPr>
              <w:pStyle w:val="Normal7"/>
              <w:spacing w:after="0"/>
              <w:rPr>
                <w:b/>
              </w:rPr>
            </w:pPr>
            <w:r>
              <w:rPr>
                <w:sz w:val="20"/>
              </w:rPr>
              <w:t>0410 253 042</w:t>
            </w:r>
          </w:p>
        </w:tc>
        <w:tc>
          <w:tcPr>
            <w:tcW w:w="1889" w:type="dxa"/>
          </w:tcPr>
          <w:p w14:paraId="7089C5AA" w14:textId="77777777" w:rsidR="00000000" w:rsidRPr="00170417" w:rsidRDefault="00000000" w:rsidP="00813657">
            <w:pPr>
              <w:pStyle w:val="Normal7"/>
              <w:spacing w:after="0"/>
              <w:rPr>
                <w:b/>
              </w:rPr>
            </w:pPr>
            <w:r>
              <w:rPr>
                <w:sz w:val="20"/>
              </w:rPr>
              <w:t>0410 253 042</w:t>
            </w:r>
          </w:p>
        </w:tc>
        <w:tc>
          <w:tcPr>
            <w:tcW w:w="1588" w:type="dxa"/>
          </w:tcPr>
          <w:p w14:paraId="707104E4" w14:textId="77777777" w:rsidR="00000000" w:rsidRPr="00170417" w:rsidRDefault="00000000" w:rsidP="00813657">
            <w:pPr>
              <w:pStyle w:val="Normal7"/>
              <w:spacing w:after="0"/>
              <w:rPr>
                <w:b/>
              </w:rPr>
            </w:pPr>
            <w:r>
              <w:rPr>
                <w:sz w:val="20"/>
              </w:rPr>
              <w:t>0410 253 042</w:t>
            </w:r>
          </w:p>
        </w:tc>
      </w:tr>
      <w:tr w:rsidR="00B435AA" w14:paraId="73FFB95E" w14:textId="77777777" w:rsidTr="00813657">
        <w:trPr>
          <w:trHeight w:val="100"/>
        </w:trPr>
        <w:tc>
          <w:tcPr>
            <w:tcW w:w="2677" w:type="dxa"/>
          </w:tcPr>
          <w:p w14:paraId="2E659D1F" w14:textId="77777777" w:rsidR="00000000" w:rsidRPr="00FB5F1A" w:rsidRDefault="00000000" w:rsidP="00813657">
            <w:pPr>
              <w:pStyle w:val="Normal7"/>
              <w:spacing w:after="0"/>
            </w:pPr>
            <w:r>
              <w:rPr>
                <w:sz w:val="20"/>
              </w:rPr>
              <w:t>School Welfare Officer</w:t>
            </w:r>
          </w:p>
        </w:tc>
        <w:tc>
          <w:tcPr>
            <w:tcW w:w="2617" w:type="dxa"/>
          </w:tcPr>
          <w:p w14:paraId="0B49882E" w14:textId="77777777" w:rsidR="00000000" w:rsidRPr="00170417" w:rsidRDefault="00000000" w:rsidP="00813657">
            <w:pPr>
              <w:pStyle w:val="Normal7"/>
              <w:spacing w:after="0"/>
              <w:rPr>
                <w:b/>
              </w:rPr>
            </w:pPr>
            <w:r>
              <w:rPr>
                <w:sz w:val="20"/>
              </w:rPr>
              <w:t>Jennifer Finnerty</w:t>
            </w:r>
          </w:p>
        </w:tc>
        <w:tc>
          <w:tcPr>
            <w:tcW w:w="2326" w:type="dxa"/>
          </w:tcPr>
          <w:p w14:paraId="1EF9FEFD" w14:textId="77777777" w:rsidR="00000000" w:rsidRPr="00170417" w:rsidRDefault="00000000" w:rsidP="00813657">
            <w:pPr>
              <w:pStyle w:val="Normal7"/>
              <w:spacing w:after="0"/>
              <w:rPr>
                <w:b/>
              </w:rPr>
            </w:pPr>
            <w:r>
              <w:rPr>
                <w:sz w:val="20"/>
              </w:rPr>
              <w:t>03 5595 1995</w:t>
            </w:r>
          </w:p>
        </w:tc>
        <w:tc>
          <w:tcPr>
            <w:tcW w:w="1889" w:type="dxa"/>
          </w:tcPr>
          <w:p w14:paraId="77B8052D" w14:textId="77777777" w:rsidR="00000000" w:rsidRPr="00170417" w:rsidRDefault="00000000" w:rsidP="00813657">
            <w:pPr>
              <w:pStyle w:val="Normal7"/>
              <w:spacing w:after="0"/>
              <w:rPr>
                <w:b/>
              </w:rPr>
            </w:pPr>
            <w:r>
              <w:rPr>
                <w:sz w:val="20"/>
              </w:rPr>
              <w:t>0488 595 487</w:t>
            </w:r>
          </w:p>
        </w:tc>
        <w:tc>
          <w:tcPr>
            <w:tcW w:w="1588" w:type="dxa"/>
          </w:tcPr>
          <w:p w14:paraId="69AB844F" w14:textId="77777777" w:rsidR="00000000" w:rsidRPr="00170417" w:rsidRDefault="00000000" w:rsidP="00813657">
            <w:pPr>
              <w:pStyle w:val="Normal7"/>
              <w:spacing w:after="0"/>
              <w:rPr>
                <w:b/>
              </w:rPr>
            </w:pPr>
            <w:r>
              <w:rPr>
                <w:sz w:val="20"/>
              </w:rPr>
              <w:t>0488 595 487</w:t>
            </w:r>
          </w:p>
        </w:tc>
      </w:tr>
      <w:tr w:rsidR="00B435AA" w14:paraId="51B7C488" w14:textId="77777777" w:rsidTr="00813657">
        <w:trPr>
          <w:trHeight w:val="100"/>
        </w:trPr>
        <w:tc>
          <w:tcPr>
            <w:tcW w:w="2677" w:type="dxa"/>
          </w:tcPr>
          <w:p w14:paraId="34772FDA" w14:textId="77777777" w:rsidR="00000000" w:rsidRPr="00FB5F1A" w:rsidRDefault="00000000" w:rsidP="00813657">
            <w:pPr>
              <w:pStyle w:val="Normal7"/>
              <w:spacing w:after="0"/>
            </w:pPr>
            <w:r>
              <w:rPr>
                <w:sz w:val="20"/>
              </w:rPr>
              <w:t>OH and S Representative</w:t>
            </w:r>
          </w:p>
        </w:tc>
        <w:tc>
          <w:tcPr>
            <w:tcW w:w="2617" w:type="dxa"/>
          </w:tcPr>
          <w:p w14:paraId="5B739CD4" w14:textId="77777777" w:rsidR="00000000" w:rsidRPr="00170417" w:rsidRDefault="00000000" w:rsidP="00813657">
            <w:pPr>
              <w:pStyle w:val="Normal7"/>
              <w:spacing w:after="0"/>
              <w:rPr>
                <w:b/>
              </w:rPr>
            </w:pPr>
            <w:r>
              <w:rPr>
                <w:sz w:val="20"/>
              </w:rPr>
              <w:t>Bradley Adams</w:t>
            </w:r>
          </w:p>
        </w:tc>
        <w:tc>
          <w:tcPr>
            <w:tcW w:w="2326" w:type="dxa"/>
          </w:tcPr>
          <w:p w14:paraId="7D545AA9" w14:textId="77777777" w:rsidR="00000000" w:rsidRPr="00170417" w:rsidRDefault="00000000" w:rsidP="00813657">
            <w:pPr>
              <w:pStyle w:val="Normal7"/>
              <w:spacing w:after="0"/>
              <w:rPr>
                <w:b/>
              </w:rPr>
            </w:pPr>
            <w:r>
              <w:rPr>
                <w:sz w:val="20"/>
              </w:rPr>
              <w:t>03 5595 1995</w:t>
            </w:r>
          </w:p>
        </w:tc>
        <w:tc>
          <w:tcPr>
            <w:tcW w:w="1889" w:type="dxa"/>
          </w:tcPr>
          <w:p w14:paraId="282709F2" w14:textId="77777777" w:rsidR="00000000" w:rsidRPr="00170417" w:rsidRDefault="00000000" w:rsidP="00813657">
            <w:pPr>
              <w:pStyle w:val="Normal7"/>
              <w:spacing w:after="0"/>
              <w:rPr>
                <w:b/>
              </w:rPr>
            </w:pPr>
            <w:r>
              <w:rPr>
                <w:sz w:val="20"/>
              </w:rPr>
              <w:t>0411 109 270</w:t>
            </w:r>
          </w:p>
        </w:tc>
        <w:tc>
          <w:tcPr>
            <w:tcW w:w="1588" w:type="dxa"/>
          </w:tcPr>
          <w:p w14:paraId="7CB548D3" w14:textId="77777777" w:rsidR="00000000" w:rsidRPr="00170417" w:rsidRDefault="00000000" w:rsidP="00813657">
            <w:pPr>
              <w:pStyle w:val="Normal7"/>
              <w:spacing w:after="0"/>
              <w:rPr>
                <w:b/>
              </w:rPr>
            </w:pPr>
            <w:r>
              <w:rPr>
                <w:sz w:val="20"/>
              </w:rPr>
              <w:t>0411 109 270</w:t>
            </w:r>
          </w:p>
        </w:tc>
      </w:tr>
      <w:tr w:rsidR="00B435AA" w14:paraId="52E188BC" w14:textId="77777777" w:rsidTr="00813657">
        <w:trPr>
          <w:trHeight w:val="100"/>
        </w:trPr>
        <w:tc>
          <w:tcPr>
            <w:tcW w:w="2677" w:type="dxa"/>
          </w:tcPr>
          <w:p w14:paraId="11FB753E" w14:textId="77777777" w:rsidR="00000000" w:rsidRPr="00FB5F1A" w:rsidRDefault="00000000" w:rsidP="00813657">
            <w:pPr>
              <w:pStyle w:val="Normal7"/>
              <w:spacing w:after="0"/>
            </w:pPr>
            <w:r>
              <w:rPr>
                <w:sz w:val="20"/>
              </w:rPr>
              <w:t>School Council President</w:t>
            </w:r>
          </w:p>
        </w:tc>
        <w:tc>
          <w:tcPr>
            <w:tcW w:w="2617" w:type="dxa"/>
          </w:tcPr>
          <w:p w14:paraId="76CD8B36" w14:textId="77777777" w:rsidR="00000000" w:rsidRPr="00170417" w:rsidRDefault="00000000" w:rsidP="00813657">
            <w:pPr>
              <w:pStyle w:val="Normal7"/>
              <w:spacing w:after="0"/>
              <w:rPr>
                <w:b/>
              </w:rPr>
            </w:pPr>
            <w:r>
              <w:rPr>
                <w:sz w:val="20"/>
              </w:rPr>
              <w:t>Kristie Simpson</w:t>
            </w:r>
          </w:p>
        </w:tc>
        <w:tc>
          <w:tcPr>
            <w:tcW w:w="2326" w:type="dxa"/>
          </w:tcPr>
          <w:p w14:paraId="46627F97" w14:textId="77777777" w:rsidR="00000000" w:rsidRPr="00170417" w:rsidRDefault="00000000" w:rsidP="00813657">
            <w:pPr>
              <w:pStyle w:val="Normal7"/>
              <w:spacing w:after="0"/>
              <w:rPr>
                <w:b/>
              </w:rPr>
            </w:pPr>
            <w:r>
              <w:rPr>
                <w:sz w:val="20"/>
              </w:rPr>
              <w:t>0488 431 521</w:t>
            </w:r>
          </w:p>
        </w:tc>
        <w:tc>
          <w:tcPr>
            <w:tcW w:w="1889" w:type="dxa"/>
          </w:tcPr>
          <w:p w14:paraId="4BC5B020" w14:textId="77777777" w:rsidR="00000000" w:rsidRPr="00170417" w:rsidRDefault="00000000" w:rsidP="00813657">
            <w:pPr>
              <w:pStyle w:val="Normal7"/>
              <w:spacing w:after="0"/>
              <w:rPr>
                <w:b/>
              </w:rPr>
            </w:pPr>
            <w:r>
              <w:rPr>
                <w:sz w:val="20"/>
              </w:rPr>
              <w:t>0488 431 521</w:t>
            </w:r>
          </w:p>
        </w:tc>
        <w:tc>
          <w:tcPr>
            <w:tcW w:w="1588" w:type="dxa"/>
          </w:tcPr>
          <w:p w14:paraId="7A02A785" w14:textId="77777777" w:rsidR="00000000" w:rsidRPr="00170417" w:rsidRDefault="00000000" w:rsidP="00813657">
            <w:pPr>
              <w:pStyle w:val="Normal7"/>
              <w:spacing w:after="0"/>
              <w:rPr>
                <w:b/>
              </w:rPr>
            </w:pPr>
            <w:r>
              <w:rPr>
                <w:sz w:val="20"/>
              </w:rPr>
              <w:t>0488 431 521</w:t>
            </w:r>
          </w:p>
        </w:tc>
      </w:tr>
      <w:tr w:rsidR="00B435AA" w14:paraId="64EE368A" w14:textId="77777777" w:rsidTr="00813657">
        <w:trPr>
          <w:trHeight w:val="100"/>
        </w:trPr>
        <w:tc>
          <w:tcPr>
            <w:tcW w:w="2677" w:type="dxa"/>
          </w:tcPr>
          <w:p w14:paraId="31477209" w14:textId="77777777" w:rsidR="00000000" w:rsidRPr="00FB5F1A" w:rsidRDefault="00000000" w:rsidP="00813657">
            <w:pPr>
              <w:pStyle w:val="Normal7"/>
              <w:spacing w:after="0"/>
            </w:pPr>
            <w:r>
              <w:rPr>
                <w:sz w:val="20"/>
              </w:rPr>
              <w:t>School Bus Company - Reillys U Drive - Geelong</w:t>
            </w:r>
          </w:p>
        </w:tc>
        <w:tc>
          <w:tcPr>
            <w:tcW w:w="2617" w:type="dxa"/>
          </w:tcPr>
          <w:p w14:paraId="1CEE7FAA" w14:textId="77777777" w:rsidR="00000000" w:rsidRPr="00170417" w:rsidRDefault="00000000" w:rsidP="00813657">
            <w:pPr>
              <w:pStyle w:val="Normal7"/>
              <w:spacing w:after="0"/>
              <w:rPr>
                <w:b/>
              </w:rPr>
            </w:pPr>
            <w:r>
              <w:rPr>
                <w:sz w:val="20"/>
              </w:rPr>
              <w:t>Warren Rootsey</w:t>
            </w:r>
          </w:p>
        </w:tc>
        <w:tc>
          <w:tcPr>
            <w:tcW w:w="2326" w:type="dxa"/>
          </w:tcPr>
          <w:p w14:paraId="04A45FAC" w14:textId="77777777" w:rsidR="00000000" w:rsidRPr="00170417" w:rsidRDefault="00000000" w:rsidP="00813657">
            <w:pPr>
              <w:pStyle w:val="Normal7"/>
              <w:spacing w:after="0"/>
              <w:rPr>
                <w:b/>
              </w:rPr>
            </w:pPr>
            <w:r>
              <w:rPr>
                <w:sz w:val="20"/>
              </w:rPr>
              <w:t>0437 702 260</w:t>
            </w:r>
          </w:p>
        </w:tc>
        <w:tc>
          <w:tcPr>
            <w:tcW w:w="1889" w:type="dxa"/>
          </w:tcPr>
          <w:p w14:paraId="30F704D4" w14:textId="77777777" w:rsidR="00000000" w:rsidRPr="00170417" w:rsidRDefault="00000000" w:rsidP="00813657">
            <w:pPr>
              <w:pStyle w:val="Normal7"/>
              <w:spacing w:after="0"/>
              <w:rPr>
                <w:b/>
              </w:rPr>
            </w:pPr>
            <w:r>
              <w:rPr>
                <w:sz w:val="20"/>
              </w:rPr>
              <w:t>0437 702 260</w:t>
            </w:r>
          </w:p>
        </w:tc>
        <w:tc>
          <w:tcPr>
            <w:tcW w:w="1588" w:type="dxa"/>
          </w:tcPr>
          <w:p w14:paraId="0F810D77" w14:textId="77777777" w:rsidR="00000000" w:rsidRPr="00170417" w:rsidRDefault="00000000" w:rsidP="00813657">
            <w:pPr>
              <w:pStyle w:val="Normal7"/>
              <w:spacing w:after="0"/>
              <w:rPr>
                <w:b/>
              </w:rPr>
            </w:pPr>
            <w:r>
              <w:rPr>
                <w:sz w:val="20"/>
              </w:rPr>
              <w:t>0437 702 260</w:t>
            </w:r>
          </w:p>
        </w:tc>
      </w:tr>
    </w:tbl>
    <w:p w14:paraId="21AF41B3" w14:textId="77777777" w:rsidR="00000000" w:rsidRPr="00A935C1" w:rsidRDefault="00000000" w:rsidP="00EF07BA">
      <w:pPr>
        <w:pStyle w:val="Heading310"/>
        <w:shd w:val="clear" w:color="auto" w:fill="FFFFFF"/>
        <w:spacing w:before="300" w:after="150"/>
        <w:rPr>
          <w:bCs/>
          <w:color w:val="53565A"/>
          <w:sz w:val="36"/>
          <w:szCs w:val="36"/>
        </w:rPr>
      </w:pPr>
      <w:r w:rsidRPr="00A935C1">
        <w:rPr>
          <w:bCs/>
          <w:color w:val="53565A"/>
          <w:sz w:val="36"/>
          <w:szCs w:val="36"/>
        </w:rPr>
        <w:t>DE Contacts</w:t>
      </w:r>
    </w:p>
    <w:tbl>
      <w:tblPr>
        <w:tblStyle w:val="TableGrid7"/>
        <w:tblpPr w:leftFromText="180" w:rightFromText="180" w:vertAnchor="text" w:horzAnchor="margin" w:tblpXSpec="center" w:tblpY="188"/>
        <w:tblW w:w="11027" w:type="dxa"/>
        <w:tblCellMar>
          <w:top w:w="115" w:type="dxa"/>
          <w:left w:w="115" w:type="dxa"/>
          <w:bottom w:w="115" w:type="dxa"/>
          <w:right w:w="115" w:type="dxa"/>
        </w:tblCellMar>
        <w:tblLook w:val="04A0" w:firstRow="1" w:lastRow="0" w:firstColumn="1" w:lastColumn="0" w:noHBand="0" w:noVBand="1"/>
      </w:tblPr>
      <w:tblGrid>
        <w:gridCol w:w="4315"/>
        <w:gridCol w:w="2735"/>
        <w:gridCol w:w="2076"/>
        <w:gridCol w:w="1901"/>
      </w:tblGrid>
      <w:tr w:rsidR="00B435AA" w14:paraId="042E0F62" w14:textId="77777777" w:rsidTr="008E1CF4">
        <w:trPr>
          <w:trHeight w:val="462"/>
        </w:trPr>
        <w:tc>
          <w:tcPr>
            <w:tcW w:w="4315" w:type="dxa"/>
            <w:shd w:val="clear" w:color="auto" w:fill="D9D9D9" w:themeFill="background1" w:themeFillShade="D9"/>
          </w:tcPr>
          <w:p w14:paraId="5B782347" w14:textId="77777777" w:rsidR="00000000" w:rsidRPr="0031627D" w:rsidRDefault="00000000" w:rsidP="008E1CF4">
            <w:pPr>
              <w:pStyle w:val="Heading37"/>
              <w:spacing w:before="0" w:after="0"/>
            </w:pPr>
            <w:r>
              <w:rPr>
                <w:bCs/>
                <w:szCs w:val="36"/>
              </w:rPr>
              <w:t>Roles</w:t>
            </w:r>
          </w:p>
        </w:tc>
        <w:tc>
          <w:tcPr>
            <w:tcW w:w="2735" w:type="dxa"/>
            <w:shd w:val="clear" w:color="auto" w:fill="D9D9D9" w:themeFill="background1" w:themeFillShade="D9"/>
          </w:tcPr>
          <w:p w14:paraId="2AEE3DED" w14:textId="77777777" w:rsidR="00000000" w:rsidRPr="00BB22C9" w:rsidRDefault="00000000" w:rsidP="008E1CF4">
            <w:pPr>
              <w:pStyle w:val="Heading37"/>
              <w:spacing w:before="0" w:after="0"/>
              <w:rPr>
                <w:bCs/>
                <w:szCs w:val="36"/>
              </w:rPr>
            </w:pPr>
            <w:r>
              <w:rPr>
                <w:bCs/>
                <w:szCs w:val="36"/>
              </w:rPr>
              <w:t>Name</w:t>
            </w:r>
          </w:p>
          <w:p w14:paraId="10CA6C7D" w14:textId="77777777" w:rsidR="00000000" w:rsidRPr="00BB22C9" w:rsidRDefault="00000000" w:rsidP="008E1CF4">
            <w:pPr>
              <w:pStyle w:val="ESBodyText7"/>
              <w:spacing w:after="0"/>
              <w:rPr>
                <w:b/>
                <w:bCs/>
                <w:color w:val="000000" w:themeColor="text1"/>
                <w:sz w:val="20"/>
                <w:szCs w:val="36"/>
              </w:rPr>
            </w:pPr>
          </w:p>
        </w:tc>
        <w:tc>
          <w:tcPr>
            <w:tcW w:w="2076" w:type="dxa"/>
            <w:shd w:val="clear" w:color="auto" w:fill="D9D9D9" w:themeFill="background1" w:themeFillShade="D9"/>
          </w:tcPr>
          <w:p w14:paraId="40B0C483" w14:textId="77777777" w:rsidR="00000000" w:rsidRPr="00BB22C9" w:rsidRDefault="00000000" w:rsidP="008E1CF4">
            <w:pPr>
              <w:pStyle w:val="Heading37"/>
              <w:spacing w:before="0" w:after="0"/>
              <w:rPr>
                <w:bCs/>
                <w:szCs w:val="36"/>
              </w:rPr>
            </w:pPr>
            <w:r>
              <w:rPr>
                <w:bCs/>
                <w:szCs w:val="36"/>
              </w:rPr>
              <w:t>Phone</w:t>
            </w:r>
          </w:p>
          <w:p w14:paraId="586FABE8" w14:textId="77777777" w:rsidR="00000000" w:rsidRPr="00BB22C9" w:rsidRDefault="00000000" w:rsidP="008E1CF4">
            <w:pPr>
              <w:pStyle w:val="ESBodyText7"/>
              <w:spacing w:after="0"/>
              <w:rPr>
                <w:b/>
                <w:bCs/>
                <w:color w:val="000000" w:themeColor="text1"/>
                <w:sz w:val="20"/>
                <w:szCs w:val="36"/>
              </w:rPr>
            </w:pPr>
          </w:p>
        </w:tc>
        <w:tc>
          <w:tcPr>
            <w:tcW w:w="1901" w:type="dxa"/>
            <w:shd w:val="clear" w:color="auto" w:fill="D9D9D9" w:themeFill="background1" w:themeFillShade="D9"/>
          </w:tcPr>
          <w:p w14:paraId="4F22C6B6" w14:textId="77777777" w:rsidR="00000000" w:rsidRPr="003251DE" w:rsidRDefault="00000000" w:rsidP="008E1CF4">
            <w:pPr>
              <w:pStyle w:val="Heading37"/>
              <w:spacing w:before="0" w:after="0"/>
              <w:rPr>
                <w:b w:val="0"/>
                <w:bCs/>
                <w:szCs w:val="36"/>
              </w:rPr>
            </w:pPr>
            <w:r w:rsidRPr="003251DE">
              <w:rPr>
                <w:b w:val="0"/>
                <w:bCs/>
                <w:szCs w:val="36"/>
              </w:rPr>
              <w:t>Mobile</w:t>
            </w:r>
          </w:p>
        </w:tc>
      </w:tr>
      <w:tr w:rsidR="00B435AA" w14:paraId="1F5BD26F" w14:textId="77777777" w:rsidTr="008E1CF4">
        <w:trPr>
          <w:trHeight w:val="141"/>
        </w:trPr>
        <w:tc>
          <w:tcPr>
            <w:tcW w:w="4315" w:type="dxa"/>
          </w:tcPr>
          <w:p w14:paraId="7610DF37" w14:textId="77777777" w:rsidR="00000000" w:rsidRPr="00FB5F1A" w:rsidRDefault="00000000" w:rsidP="008E1CF4">
            <w:pPr>
              <w:pStyle w:val="Normal7"/>
              <w:spacing w:after="0"/>
            </w:pPr>
            <w:r>
              <w:rPr>
                <w:sz w:val="20"/>
              </w:rPr>
              <w:t>Regional Director</w:t>
            </w:r>
          </w:p>
        </w:tc>
        <w:tc>
          <w:tcPr>
            <w:tcW w:w="2735" w:type="dxa"/>
          </w:tcPr>
          <w:p w14:paraId="00503F2A" w14:textId="77777777" w:rsidR="00000000" w:rsidRPr="00170417" w:rsidRDefault="00000000" w:rsidP="008E1CF4">
            <w:pPr>
              <w:pStyle w:val="Normal7"/>
              <w:spacing w:after="0"/>
              <w:rPr>
                <w:b/>
              </w:rPr>
            </w:pPr>
            <w:r>
              <w:rPr>
                <w:sz w:val="20"/>
              </w:rPr>
              <w:t>Chris Thompson</w:t>
            </w:r>
          </w:p>
        </w:tc>
        <w:tc>
          <w:tcPr>
            <w:tcW w:w="2076" w:type="dxa"/>
          </w:tcPr>
          <w:p w14:paraId="2193DD3D" w14:textId="77777777" w:rsidR="00000000" w:rsidRPr="00170417" w:rsidRDefault="00000000" w:rsidP="008E1CF4">
            <w:pPr>
              <w:pStyle w:val="Normal7"/>
              <w:spacing w:after="0"/>
              <w:rPr>
                <w:b/>
              </w:rPr>
            </w:pPr>
            <w:r>
              <w:rPr>
                <w:sz w:val="20"/>
              </w:rPr>
              <w:t>03 8468 9202</w:t>
            </w:r>
          </w:p>
        </w:tc>
        <w:tc>
          <w:tcPr>
            <w:tcW w:w="1901" w:type="dxa"/>
          </w:tcPr>
          <w:p w14:paraId="409B42BB" w14:textId="77777777" w:rsidR="00000000" w:rsidRPr="00170417" w:rsidRDefault="00000000" w:rsidP="008E1CF4">
            <w:pPr>
              <w:pStyle w:val="Normal7"/>
              <w:spacing w:after="0"/>
              <w:rPr>
                <w:b/>
              </w:rPr>
            </w:pPr>
            <w:r>
              <w:rPr>
                <w:sz w:val="20"/>
              </w:rPr>
              <w:t>0409 519 207</w:t>
            </w:r>
          </w:p>
        </w:tc>
      </w:tr>
      <w:tr w:rsidR="00B435AA" w14:paraId="6CC05C7A" w14:textId="77777777" w:rsidTr="008E1CF4">
        <w:trPr>
          <w:trHeight w:val="141"/>
        </w:trPr>
        <w:tc>
          <w:tcPr>
            <w:tcW w:w="4315" w:type="dxa"/>
          </w:tcPr>
          <w:p w14:paraId="20A49F47" w14:textId="77777777" w:rsidR="00000000" w:rsidRPr="00FB5F1A" w:rsidRDefault="00000000" w:rsidP="008E1CF4">
            <w:pPr>
              <w:pStyle w:val="Normal7"/>
              <w:spacing w:after="0"/>
            </w:pPr>
            <w:r>
              <w:rPr>
                <w:sz w:val="20"/>
              </w:rPr>
              <w:t>Regional Office (swvr@education.vic.gov.au)</w:t>
            </w:r>
          </w:p>
        </w:tc>
        <w:tc>
          <w:tcPr>
            <w:tcW w:w="2735" w:type="dxa"/>
          </w:tcPr>
          <w:p w14:paraId="667F2E0C" w14:textId="77777777" w:rsidR="00000000" w:rsidRPr="00170417" w:rsidRDefault="00000000" w:rsidP="008E1CF4">
            <w:pPr>
              <w:pStyle w:val="Normal7"/>
              <w:spacing w:after="0"/>
              <w:rPr>
                <w:b/>
              </w:rPr>
            </w:pPr>
            <w:r>
              <w:rPr>
                <w:sz w:val="20"/>
              </w:rPr>
              <w:t>General enquiries,</w:t>
            </w:r>
          </w:p>
        </w:tc>
        <w:tc>
          <w:tcPr>
            <w:tcW w:w="2076" w:type="dxa"/>
          </w:tcPr>
          <w:p w14:paraId="38167899" w14:textId="77777777" w:rsidR="00000000" w:rsidRPr="00170417" w:rsidRDefault="00000000" w:rsidP="008E1CF4">
            <w:pPr>
              <w:pStyle w:val="Normal7"/>
              <w:spacing w:after="0"/>
              <w:rPr>
                <w:b/>
              </w:rPr>
            </w:pPr>
            <w:r>
              <w:rPr>
                <w:sz w:val="20"/>
              </w:rPr>
              <w:t>1300 333 232,</w:t>
            </w:r>
          </w:p>
        </w:tc>
        <w:tc>
          <w:tcPr>
            <w:tcW w:w="1901" w:type="dxa"/>
          </w:tcPr>
          <w:p w14:paraId="511D512F" w14:textId="77777777" w:rsidR="00000000" w:rsidRPr="00170417" w:rsidRDefault="00000000" w:rsidP="008E1CF4">
            <w:pPr>
              <w:pStyle w:val="Normal7"/>
              <w:spacing w:after="0"/>
              <w:rPr>
                <w:b/>
              </w:rPr>
            </w:pPr>
          </w:p>
        </w:tc>
      </w:tr>
      <w:tr w:rsidR="00B435AA" w14:paraId="423ACCA7" w14:textId="77777777" w:rsidTr="008E1CF4">
        <w:trPr>
          <w:trHeight w:val="141"/>
        </w:trPr>
        <w:tc>
          <w:tcPr>
            <w:tcW w:w="4315" w:type="dxa"/>
          </w:tcPr>
          <w:p w14:paraId="2AA89D72" w14:textId="77777777" w:rsidR="00000000" w:rsidRPr="00FB5F1A" w:rsidRDefault="00000000" w:rsidP="008E1CF4">
            <w:pPr>
              <w:pStyle w:val="Normal7"/>
              <w:spacing w:after="0"/>
            </w:pPr>
            <w:r>
              <w:rPr>
                <w:sz w:val="20"/>
              </w:rPr>
              <w:t>Manager, Operations &amp; Emergency Management</w:t>
            </w:r>
          </w:p>
        </w:tc>
        <w:tc>
          <w:tcPr>
            <w:tcW w:w="2735" w:type="dxa"/>
          </w:tcPr>
          <w:p w14:paraId="21ACF243" w14:textId="77777777" w:rsidR="00000000" w:rsidRPr="00170417" w:rsidRDefault="00000000" w:rsidP="008E1CF4">
            <w:pPr>
              <w:pStyle w:val="Normal7"/>
              <w:spacing w:after="0"/>
              <w:rPr>
                <w:b/>
              </w:rPr>
            </w:pPr>
            <w:r>
              <w:rPr>
                <w:sz w:val="20"/>
              </w:rPr>
              <w:t>Andrea Cox</w:t>
            </w:r>
          </w:p>
        </w:tc>
        <w:tc>
          <w:tcPr>
            <w:tcW w:w="2076" w:type="dxa"/>
          </w:tcPr>
          <w:p w14:paraId="02D6B1A3" w14:textId="77777777" w:rsidR="00000000" w:rsidRPr="00170417" w:rsidRDefault="00000000" w:rsidP="008E1CF4">
            <w:pPr>
              <w:pStyle w:val="Normal7"/>
              <w:spacing w:after="0"/>
              <w:rPr>
                <w:b/>
              </w:rPr>
            </w:pPr>
            <w:r>
              <w:rPr>
                <w:sz w:val="20"/>
              </w:rPr>
              <w:t>(03) 4334 0509</w:t>
            </w:r>
          </w:p>
        </w:tc>
        <w:tc>
          <w:tcPr>
            <w:tcW w:w="1901" w:type="dxa"/>
          </w:tcPr>
          <w:p w14:paraId="01695DA9" w14:textId="77777777" w:rsidR="00000000" w:rsidRPr="00170417" w:rsidRDefault="00000000" w:rsidP="008E1CF4">
            <w:pPr>
              <w:pStyle w:val="Normal7"/>
              <w:spacing w:after="0"/>
              <w:rPr>
                <w:b/>
              </w:rPr>
            </w:pPr>
            <w:r>
              <w:rPr>
                <w:sz w:val="20"/>
              </w:rPr>
              <w:t>0407 861 841</w:t>
            </w:r>
          </w:p>
        </w:tc>
      </w:tr>
      <w:tr w:rsidR="00B435AA" w14:paraId="2F18E83D" w14:textId="77777777" w:rsidTr="008E1CF4">
        <w:trPr>
          <w:trHeight w:val="141"/>
        </w:trPr>
        <w:tc>
          <w:tcPr>
            <w:tcW w:w="4315" w:type="dxa"/>
          </w:tcPr>
          <w:p w14:paraId="64C9EC3D" w14:textId="77777777" w:rsidR="00000000" w:rsidRPr="00FB5F1A" w:rsidRDefault="00000000" w:rsidP="008E1CF4">
            <w:pPr>
              <w:pStyle w:val="Normal7"/>
              <w:spacing w:after="0"/>
            </w:pPr>
            <w:r>
              <w:rPr>
                <w:sz w:val="20"/>
              </w:rPr>
              <w:t>Emergency Management Support Officer</w:t>
            </w:r>
          </w:p>
        </w:tc>
        <w:tc>
          <w:tcPr>
            <w:tcW w:w="2735" w:type="dxa"/>
          </w:tcPr>
          <w:p w14:paraId="3178DB7E" w14:textId="77777777" w:rsidR="00000000" w:rsidRPr="00170417" w:rsidRDefault="00000000" w:rsidP="008E1CF4">
            <w:pPr>
              <w:pStyle w:val="Normal7"/>
              <w:spacing w:after="0"/>
              <w:rPr>
                <w:b/>
              </w:rPr>
            </w:pPr>
            <w:r>
              <w:rPr>
                <w:sz w:val="20"/>
              </w:rPr>
              <w:t>Matthew Sahyoune</w:t>
            </w:r>
          </w:p>
        </w:tc>
        <w:tc>
          <w:tcPr>
            <w:tcW w:w="2076" w:type="dxa"/>
          </w:tcPr>
          <w:p w14:paraId="048949DE" w14:textId="77777777" w:rsidR="00000000" w:rsidRPr="00170417" w:rsidRDefault="00000000" w:rsidP="008E1CF4">
            <w:pPr>
              <w:pStyle w:val="Normal7"/>
              <w:spacing w:after="0"/>
              <w:rPr>
                <w:b/>
              </w:rPr>
            </w:pPr>
            <w:r>
              <w:rPr>
                <w:sz w:val="20"/>
              </w:rPr>
              <w:t>(03) 4245 9172</w:t>
            </w:r>
          </w:p>
        </w:tc>
        <w:tc>
          <w:tcPr>
            <w:tcW w:w="1901" w:type="dxa"/>
          </w:tcPr>
          <w:p w14:paraId="21E37C01" w14:textId="77777777" w:rsidR="00000000" w:rsidRPr="00170417" w:rsidRDefault="00000000" w:rsidP="008E1CF4">
            <w:pPr>
              <w:pStyle w:val="Normal7"/>
              <w:spacing w:after="0"/>
              <w:rPr>
                <w:b/>
              </w:rPr>
            </w:pPr>
            <w:r>
              <w:rPr>
                <w:sz w:val="20"/>
              </w:rPr>
              <w:t>0409 061 036</w:t>
            </w:r>
          </w:p>
        </w:tc>
      </w:tr>
      <w:tr w:rsidR="00B435AA" w14:paraId="1C1CFE0E" w14:textId="77777777" w:rsidTr="008E1CF4">
        <w:trPr>
          <w:trHeight w:val="141"/>
        </w:trPr>
        <w:tc>
          <w:tcPr>
            <w:tcW w:w="4315" w:type="dxa"/>
          </w:tcPr>
          <w:p w14:paraId="699236A3" w14:textId="77777777" w:rsidR="00000000" w:rsidRPr="00FB5F1A" w:rsidRDefault="00000000" w:rsidP="008E1CF4">
            <w:pPr>
              <w:pStyle w:val="Normal7"/>
              <w:spacing w:after="0"/>
            </w:pPr>
            <w:r>
              <w:rPr>
                <w:sz w:val="20"/>
              </w:rPr>
              <w:t>Incident Support and Operations Centre (ISOC)</w:t>
            </w:r>
          </w:p>
        </w:tc>
        <w:tc>
          <w:tcPr>
            <w:tcW w:w="2735" w:type="dxa"/>
          </w:tcPr>
          <w:p w14:paraId="2946FA2F" w14:textId="77777777" w:rsidR="00000000" w:rsidRPr="00170417" w:rsidRDefault="00000000" w:rsidP="008E1CF4">
            <w:pPr>
              <w:pStyle w:val="Normal7"/>
              <w:spacing w:after="0"/>
              <w:rPr>
                <w:b/>
              </w:rPr>
            </w:pPr>
          </w:p>
        </w:tc>
        <w:tc>
          <w:tcPr>
            <w:tcW w:w="2076" w:type="dxa"/>
          </w:tcPr>
          <w:p w14:paraId="22F8B74A" w14:textId="77777777" w:rsidR="00000000" w:rsidRPr="00170417" w:rsidRDefault="00000000" w:rsidP="008E1CF4">
            <w:pPr>
              <w:pStyle w:val="Normal7"/>
              <w:spacing w:after="0"/>
              <w:rPr>
                <w:b/>
              </w:rPr>
            </w:pPr>
            <w:r>
              <w:rPr>
                <w:sz w:val="20"/>
              </w:rPr>
              <w:t>1800 126 126</w:t>
            </w:r>
          </w:p>
        </w:tc>
        <w:tc>
          <w:tcPr>
            <w:tcW w:w="1901" w:type="dxa"/>
          </w:tcPr>
          <w:p w14:paraId="3A9C6009" w14:textId="77777777" w:rsidR="00000000" w:rsidRPr="00170417" w:rsidRDefault="00000000" w:rsidP="008E1CF4">
            <w:pPr>
              <w:pStyle w:val="Normal7"/>
              <w:spacing w:after="0"/>
              <w:rPr>
                <w:b/>
              </w:rPr>
            </w:pPr>
          </w:p>
        </w:tc>
      </w:tr>
      <w:tr w:rsidR="00B435AA" w14:paraId="5F17C537" w14:textId="77777777" w:rsidTr="008E1CF4">
        <w:trPr>
          <w:trHeight w:val="141"/>
        </w:trPr>
        <w:tc>
          <w:tcPr>
            <w:tcW w:w="4315" w:type="dxa"/>
          </w:tcPr>
          <w:p w14:paraId="1F4B2F30" w14:textId="77777777" w:rsidR="00000000" w:rsidRPr="00FB5F1A" w:rsidRDefault="00000000" w:rsidP="008E1CF4">
            <w:pPr>
              <w:pStyle w:val="Normal7"/>
              <w:spacing w:after="0"/>
            </w:pPr>
            <w:r>
              <w:rPr>
                <w:sz w:val="20"/>
              </w:rPr>
              <w:t>MakeSafe Program(VSBA)</w:t>
            </w:r>
          </w:p>
        </w:tc>
        <w:tc>
          <w:tcPr>
            <w:tcW w:w="2735" w:type="dxa"/>
          </w:tcPr>
          <w:p w14:paraId="225DFE96" w14:textId="77777777" w:rsidR="00000000" w:rsidRPr="00170417" w:rsidRDefault="00000000" w:rsidP="008E1CF4">
            <w:pPr>
              <w:pStyle w:val="Normal7"/>
              <w:spacing w:after="0"/>
              <w:rPr>
                <w:b/>
              </w:rPr>
            </w:pPr>
          </w:p>
        </w:tc>
        <w:tc>
          <w:tcPr>
            <w:tcW w:w="2076" w:type="dxa"/>
          </w:tcPr>
          <w:p w14:paraId="0AFC722C" w14:textId="77777777" w:rsidR="00000000" w:rsidRPr="00170417" w:rsidRDefault="00000000" w:rsidP="008E1CF4">
            <w:pPr>
              <w:pStyle w:val="Normal7"/>
              <w:spacing w:after="0"/>
              <w:rPr>
                <w:b/>
              </w:rPr>
            </w:pPr>
            <w:r>
              <w:rPr>
                <w:sz w:val="20"/>
              </w:rPr>
              <w:t>1300 133 468</w:t>
            </w:r>
          </w:p>
        </w:tc>
        <w:tc>
          <w:tcPr>
            <w:tcW w:w="1901" w:type="dxa"/>
          </w:tcPr>
          <w:p w14:paraId="11B4C5DF" w14:textId="77777777" w:rsidR="00000000" w:rsidRPr="00170417" w:rsidRDefault="00000000" w:rsidP="008E1CF4">
            <w:pPr>
              <w:pStyle w:val="Normal7"/>
              <w:spacing w:after="0"/>
              <w:rPr>
                <w:b/>
              </w:rPr>
            </w:pPr>
          </w:p>
        </w:tc>
      </w:tr>
      <w:tr w:rsidR="00B435AA" w14:paraId="52F702AB" w14:textId="77777777" w:rsidTr="008E1CF4">
        <w:trPr>
          <w:trHeight w:val="141"/>
        </w:trPr>
        <w:tc>
          <w:tcPr>
            <w:tcW w:w="4315" w:type="dxa"/>
          </w:tcPr>
          <w:p w14:paraId="2DF5BA94" w14:textId="77777777" w:rsidR="00000000" w:rsidRPr="00FB5F1A" w:rsidRDefault="00000000" w:rsidP="008E1CF4">
            <w:pPr>
              <w:pStyle w:val="Normal7"/>
              <w:spacing w:after="0"/>
            </w:pPr>
            <w:r>
              <w:rPr>
                <w:sz w:val="20"/>
              </w:rPr>
              <w:t>OHS Advisory Service</w:t>
            </w:r>
          </w:p>
        </w:tc>
        <w:tc>
          <w:tcPr>
            <w:tcW w:w="2735" w:type="dxa"/>
          </w:tcPr>
          <w:p w14:paraId="47039350" w14:textId="77777777" w:rsidR="00000000" w:rsidRPr="00170417" w:rsidRDefault="00000000" w:rsidP="008E1CF4">
            <w:pPr>
              <w:pStyle w:val="Normal7"/>
              <w:spacing w:after="0"/>
              <w:rPr>
                <w:b/>
              </w:rPr>
            </w:pPr>
          </w:p>
        </w:tc>
        <w:tc>
          <w:tcPr>
            <w:tcW w:w="2076" w:type="dxa"/>
          </w:tcPr>
          <w:p w14:paraId="6F372BD7" w14:textId="77777777" w:rsidR="00000000" w:rsidRPr="00170417" w:rsidRDefault="00000000" w:rsidP="008E1CF4">
            <w:pPr>
              <w:pStyle w:val="Normal7"/>
              <w:spacing w:after="0"/>
              <w:rPr>
                <w:b/>
              </w:rPr>
            </w:pPr>
            <w:r>
              <w:rPr>
                <w:sz w:val="20"/>
              </w:rPr>
              <w:t>1300 074 715</w:t>
            </w:r>
          </w:p>
        </w:tc>
        <w:tc>
          <w:tcPr>
            <w:tcW w:w="1901" w:type="dxa"/>
          </w:tcPr>
          <w:p w14:paraId="3299D7C2" w14:textId="77777777" w:rsidR="00000000" w:rsidRPr="00170417" w:rsidRDefault="00000000" w:rsidP="008E1CF4">
            <w:pPr>
              <w:pStyle w:val="Normal7"/>
              <w:spacing w:after="0"/>
              <w:rPr>
                <w:b/>
              </w:rPr>
            </w:pPr>
          </w:p>
        </w:tc>
      </w:tr>
      <w:tr w:rsidR="00B435AA" w14:paraId="16B702DF" w14:textId="77777777" w:rsidTr="008E1CF4">
        <w:trPr>
          <w:trHeight w:val="141"/>
        </w:trPr>
        <w:tc>
          <w:tcPr>
            <w:tcW w:w="4315" w:type="dxa"/>
          </w:tcPr>
          <w:p w14:paraId="692E481D" w14:textId="77777777" w:rsidR="00000000" w:rsidRPr="00FB5F1A" w:rsidRDefault="00000000" w:rsidP="008E1CF4">
            <w:pPr>
              <w:pStyle w:val="Normal7"/>
              <w:spacing w:after="0"/>
            </w:pPr>
            <w:r>
              <w:rPr>
                <w:sz w:val="20"/>
              </w:rPr>
              <w:t>Employee Wellbeing Support Services (Converge)</w:t>
            </w:r>
          </w:p>
        </w:tc>
        <w:tc>
          <w:tcPr>
            <w:tcW w:w="2735" w:type="dxa"/>
          </w:tcPr>
          <w:p w14:paraId="2F917340" w14:textId="77777777" w:rsidR="00000000" w:rsidRPr="00170417" w:rsidRDefault="00000000" w:rsidP="008E1CF4">
            <w:pPr>
              <w:pStyle w:val="Normal7"/>
              <w:spacing w:after="0"/>
              <w:rPr>
                <w:b/>
              </w:rPr>
            </w:pPr>
          </w:p>
        </w:tc>
        <w:tc>
          <w:tcPr>
            <w:tcW w:w="2076" w:type="dxa"/>
          </w:tcPr>
          <w:p w14:paraId="79FF3B9C" w14:textId="77777777" w:rsidR="00000000" w:rsidRPr="00170417" w:rsidRDefault="00000000" w:rsidP="008E1CF4">
            <w:pPr>
              <w:pStyle w:val="Normal7"/>
              <w:spacing w:after="0"/>
              <w:rPr>
                <w:b/>
              </w:rPr>
            </w:pPr>
            <w:r>
              <w:rPr>
                <w:sz w:val="20"/>
              </w:rPr>
              <w:t>1300 291 071</w:t>
            </w:r>
          </w:p>
        </w:tc>
        <w:tc>
          <w:tcPr>
            <w:tcW w:w="1901" w:type="dxa"/>
          </w:tcPr>
          <w:p w14:paraId="4F9EB5F3" w14:textId="77777777" w:rsidR="00000000" w:rsidRPr="00170417" w:rsidRDefault="00000000" w:rsidP="008E1CF4">
            <w:pPr>
              <w:pStyle w:val="Normal7"/>
              <w:spacing w:after="0"/>
              <w:rPr>
                <w:b/>
              </w:rPr>
            </w:pPr>
          </w:p>
        </w:tc>
      </w:tr>
      <w:tr w:rsidR="00B435AA" w14:paraId="68F5E295" w14:textId="77777777" w:rsidTr="008E1CF4">
        <w:trPr>
          <w:trHeight w:val="141"/>
        </w:trPr>
        <w:tc>
          <w:tcPr>
            <w:tcW w:w="4315" w:type="dxa"/>
          </w:tcPr>
          <w:p w14:paraId="05F5E574" w14:textId="77777777" w:rsidR="00000000" w:rsidRPr="00FB5F1A" w:rsidRDefault="00000000" w:rsidP="008E1CF4">
            <w:pPr>
              <w:pStyle w:val="Normal7"/>
              <w:spacing w:after="0"/>
            </w:pPr>
            <w:r>
              <w:rPr>
                <w:sz w:val="20"/>
              </w:rPr>
              <w:lastRenderedPageBreak/>
              <w:t>Media Unit (on call 24/7)</w:t>
            </w:r>
          </w:p>
        </w:tc>
        <w:tc>
          <w:tcPr>
            <w:tcW w:w="2735" w:type="dxa"/>
          </w:tcPr>
          <w:p w14:paraId="45704EB5" w14:textId="77777777" w:rsidR="00000000" w:rsidRPr="00170417" w:rsidRDefault="00000000" w:rsidP="008E1CF4">
            <w:pPr>
              <w:pStyle w:val="Normal7"/>
              <w:spacing w:after="0"/>
              <w:rPr>
                <w:b/>
              </w:rPr>
            </w:pPr>
          </w:p>
        </w:tc>
        <w:tc>
          <w:tcPr>
            <w:tcW w:w="2076" w:type="dxa"/>
          </w:tcPr>
          <w:p w14:paraId="00885F1B" w14:textId="77777777" w:rsidR="00000000" w:rsidRPr="00170417" w:rsidRDefault="00000000" w:rsidP="008E1CF4">
            <w:pPr>
              <w:pStyle w:val="Normal7"/>
              <w:spacing w:after="0"/>
              <w:rPr>
                <w:b/>
              </w:rPr>
            </w:pPr>
            <w:r>
              <w:rPr>
                <w:sz w:val="20"/>
              </w:rPr>
              <w:t>(03) 8688 7776</w:t>
            </w:r>
          </w:p>
        </w:tc>
        <w:tc>
          <w:tcPr>
            <w:tcW w:w="1901" w:type="dxa"/>
          </w:tcPr>
          <w:p w14:paraId="0AB55120" w14:textId="77777777" w:rsidR="00000000" w:rsidRPr="00170417" w:rsidRDefault="00000000" w:rsidP="008E1CF4">
            <w:pPr>
              <w:pStyle w:val="Normal7"/>
              <w:spacing w:after="0"/>
              <w:rPr>
                <w:b/>
              </w:rPr>
            </w:pPr>
          </w:p>
        </w:tc>
      </w:tr>
      <w:tr w:rsidR="00B435AA" w14:paraId="0672BB34" w14:textId="77777777" w:rsidTr="008E1CF4">
        <w:trPr>
          <w:trHeight w:val="141"/>
        </w:trPr>
        <w:tc>
          <w:tcPr>
            <w:tcW w:w="4315" w:type="dxa"/>
          </w:tcPr>
          <w:p w14:paraId="3C026F0B" w14:textId="77777777" w:rsidR="00000000" w:rsidRPr="00FB5F1A" w:rsidRDefault="00000000" w:rsidP="008E1CF4">
            <w:pPr>
              <w:pStyle w:val="Normal7"/>
              <w:spacing w:after="0"/>
            </w:pPr>
            <w:r>
              <w:rPr>
                <w:sz w:val="20"/>
              </w:rPr>
              <w:t>SEIL</w:t>
            </w:r>
          </w:p>
        </w:tc>
        <w:tc>
          <w:tcPr>
            <w:tcW w:w="2735" w:type="dxa"/>
          </w:tcPr>
          <w:p w14:paraId="446AD35C" w14:textId="77777777" w:rsidR="00000000" w:rsidRPr="00170417" w:rsidRDefault="00000000" w:rsidP="008E1CF4">
            <w:pPr>
              <w:pStyle w:val="Normal7"/>
              <w:spacing w:after="0"/>
              <w:rPr>
                <w:b/>
              </w:rPr>
            </w:pPr>
            <w:r>
              <w:rPr>
                <w:sz w:val="20"/>
              </w:rPr>
              <w:t>Cherie Kilpatrick</w:t>
            </w:r>
          </w:p>
        </w:tc>
        <w:tc>
          <w:tcPr>
            <w:tcW w:w="2076" w:type="dxa"/>
          </w:tcPr>
          <w:p w14:paraId="513B4C82" w14:textId="77777777" w:rsidR="00000000" w:rsidRPr="00170417" w:rsidRDefault="00000000" w:rsidP="008E1CF4">
            <w:pPr>
              <w:pStyle w:val="Normal7"/>
              <w:spacing w:after="0"/>
              <w:rPr>
                <w:b/>
              </w:rPr>
            </w:pPr>
            <w:r>
              <w:rPr>
                <w:sz w:val="20"/>
              </w:rPr>
              <w:t>0419 196 880</w:t>
            </w:r>
          </w:p>
        </w:tc>
        <w:tc>
          <w:tcPr>
            <w:tcW w:w="1901" w:type="dxa"/>
          </w:tcPr>
          <w:p w14:paraId="6AF2FA21" w14:textId="77777777" w:rsidR="00000000" w:rsidRPr="00170417" w:rsidRDefault="00000000" w:rsidP="008E1CF4">
            <w:pPr>
              <w:pStyle w:val="Normal7"/>
              <w:spacing w:after="0"/>
              <w:rPr>
                <w:b/>
              </w:rPr>
            </w:pPr>
            <w:r>
              <w:rPr>
                <w:sz w:val="20"/>
              </w:rPr>
              <w:t>0419 196 880</w:t>
            </w:r>
          </w:p>
        </w:tc>
      </w:tr>
    </w:tbl>
    <w:p w14:paraId="7A846D10" w14:textId="77777777" w:rsidR="00000000" w:rsidRPr="001F0265" w:rsidRDefault="00000000" w:rsidP="00EF07BA">
      <w:pPr>
        <w:pStyle w:val="ESBodyText7"/>
        <w:rPr>
          <w:sz w:val="36"/>
          <w:szCs w:val="36"/>
        </w:rPr>
      </w:pPr>
    </w:p>
    <w:p w14:paraId="45590156" w14:textId="77777777" w:rsidR="00000000" w:rsidRDefault="00000000" w:rsidP="00EF07BA">
      <w:pPr>
        <w:pStyle w:val="ESBodyText7"/>
        <w:rPr>
          <w:rFonts w:eastAsiaTheme="majorEastAsia"/>
          <w:bCs/>
          <w:color w:val="53565A"/>
          <w:sz w:val="36"/>
          <w:szCs w:val="36"/>
        </w:rPr>
      </w:pPr>
    </w:p>
    <w:p w14:paraId="02952A45" w14:textId="77777777" w:rsidR="00000000" w:rsidRPr="005275AF" w:rsidRDefault="00000000" w:rsidP="005275AF">
      <w:pPr>
        <w:pStyle w:val="Heading310"/>
        <w:shd w:val="clear" w:color="auto" w:fill="FFFFFF"/>
        <w:spacing w:before="300" w:after="150"/>
        <w:rPr>
          <w:bCs/>
          <w:color w:val="53565A"/>
          <w:sz w:val="36"/>
          <w:szCs w:val="36"/>
        </w:rPr>
      </w:pPr>
      <w:r w:rsidRPr="005275AF">
        <w:rPr>
          <w:bCs/>
          <w:color w:val="53565A"/>
          <w:sz w:val="36"/>
          <w:szCs w:val="36"/>
        </w:rPr>
        <w:t>Local Organi</w:t>
      </w:r>
      <w:r>
        <w:rPr>
          <w:bCs/>
          <w:color w:val="53565A"/>
          <w:sz w:val="36"/>
          <w:szCs w:val="36"/>
        </w:rPr>
        <w:t>s</w:t>
      </w:r>
      <w:r w:rsidRPr="005275AF">
        <w:rPr>
          <w:bCs/>
          <w:color w:val="53565A"/>
          <w:sz w:val="36"/>
          <w:szCs w:val="36"/>
        </w:rPr>
        <w:t>ations</w:t>
      </w:r>
      <w:r>
        <w:rPr>
          <w:bCs/>
          <w:color w:val="53565A"/>
          <w:sz w:val="36"/>
          <w:szCs w:val="36"/>
        </w:rPr>
        <w:t>/Services</w:t>
      </w:r>
    </w:p>
    <w:tbl>
      <w:tblPr>
        <w:tblStyle w:val="TableGrid7"/>
        <w:tblpPr w:leftFromText="180" w:rightFromText="180" w:vertAnchor="text" w:horzAnchor="margin" w:tblpXSpec="center" w:tblpY="-34"/>
        <w:tblW w:w="11036" w:type="dxa"/>
        <w:tblCellMar>
          <w:top w:w="115" w:type="dxa"/>
          <w:left w:w="115" w:type="dxa"/>
          <w:bottom w:w="115" w:type="dxa"/>
          <w:right w:w="115" w:type="dxa"/>
        </w:tblCellMar>
        <w:tblLook w:val="04A0" w:firstRow="1" w:lastRow="0" w:firstColumn="1" w:lastColumn="0" w:noHBand="0" w:noVBand="1"/>
      </w:tblPr>
      <w:tblGrid>
        <w:gridCol w:w="6274"/>
        <w:gridCol w:w="4762"/>
      </w:tblGrid>
      <w:tr w:rsidR="00B435AA" w14:paraId="248BF6AC" w14:textId="77777777" w:rsidTr="00135FDF">
        <w:trPr>
          <w:trHeight w:val="389"/>
        </w:trPr>
        <w:tc>
          <w:tcPr>
            <w:tcW w:w="6274" w:type="dxa"/>
            <w:shd w:val="clear" w:color="auto" w:fill="D9D9D9" w:themeFill="background1" w:themeFillShade="D9"/>
          </w:tcPr>
          <w:p w14:paraId="2F834D5E" w14:textId="77777777" w:rsidR="00000000" w:rsidRPr="00BB22C9" w:rsidRDefault="00000000" w:rsidP="00135FDF">
            <w:pPr>
              <w:pStyle w:val="Heading37"/>
              <w:spacing w:before="0" w:after="0"/>
              <w:rPr>
                <w:bCs/>
                <w:szCs w:val="36"/>
              </w:rPr>
            </w:pPr>
            <w:r>
              <w:rPr>
                <w:bCs/>
                <w:szCs w:val="36"/>
              </w:rPr>
              <w:t>Name</w:t>
            </w:r>
          </w:p>
          <w:p w14:paraId="5B3BE0BF" w14:textId="77777777" w:rsidR="00000000" w:rsidRPr="00BB22C9" w:rsidRDefault="00000000" w:rsidP="00135FDF">
            <w:pPr>
              <w:pStyle w:val="ESBodyText7"/>
              <w:spacing w:after="0"/>
              <w:rPr>
                <w:b/>
                <w:bCs/>
                <w:color w:val="000000" w:themeColor="text1"/>
                <w:sz w:val="20"/>
                <w:szCs w:val="36"/>
              </w:rPr>
            </w:pPr>
          </w:p>
        </w:tc>
        <w:tc>
          <w:tcPr>
            <w:tcW w:w="4762" w:type="dxa"/>
            <w:shd w:val="clear" w:color="auto" w:fill="D9D9D9" w:themeFill="background1" w:themeFillShade="D9"/>
          </w:tcPr>
          <w:p w14:paraId="2329E8D0" w14:textId="77777777" w:rsidR="00000000" w:rsidRPr="00BB22C9" w:rsidRDefault="00000000" w:rsidP="00135FDF">
            <w:pPr>
              <w:pStyle w:val="Heading37"/>
              <w:spacing w:before="0" w:after="0"/>
              <w:rPr>
                <w:bCs/>
                <w:szCs w:val="36"/>
              </w:rPr>
            </w:pPr>
            <w:r>
              <w:rPr>
                <w:bCs/>
                <w:szCs w:val="36"/>
              </w:rPr>
              <w:t>Phone</w:t>
            </w:r>
          </w:p>
          <w:p w14:paraId="19D53CD8" w14:textId="77777777" w:rsidR="00000000" w:rsidRPr="00BB22C9" w:rsidRDefault="00000000" w:rsidP="00135FDF">
            <w:pPr>
              <w:pStyle w:val="ESBodyText7"/>
              <w:spacing w:after="0"/>
              <w:rPr>
                <w:b/>
                <w:bCs/>
                <w:color w:val="000000" w:themeColor="text1"/>
                <w:sz w:val="20"/>
                <w:szCs w:val="36"/>
              </w:rPr>
            </w:pPr>
          </w:p>
        </w:tc>
      </w:tr>
      <w:tr w:rsidR="00B435AA" w14:paraId="5923043D" w14:textId="77777777" w:rsidTr="00135FDF">
        <w:trPr>
          <w:trHeight w:val="118"/>
        </w:trPr>
        <w:tc>
          <w:tcPr>
            <w:tcW w:w="6274" w:type="dxa"/>
          </w:tcPr>
          <w:p w14:paraId="2882F3E9" w14:textId="77777777" w:rsidR="00000000" w:rsidRPr="00170417" w:rsidRDefault="00000000" w:rsidP="00135FDF">
            <w:pPr>
              <w:pStyle w:val="Normal7"/>
              <w:spacing w:after="0"/>
              <w:rPr>
                <w:b/>
              </w:rPr>
            </w:pPr>
            <w:r>
              <w:rPr>
                <w:sz w:val="20"/>
              </w:rPr>
              <w:t>Police Station</w:t>
            </w:r>
          </w:p>
        </w:tc>
        <w:tc>
          <w:tcPr>
            <w:tcW w:w="4762" w:type="dxa"/>
          </w:tcPr>
          <w:p w14:paraId="42D3F9CD" w14:textId="77777777" w:rsidR="00000000" w:rsidRPr="00170417" w:rsidRDefault="00000000" w:rsidP="00135FDF">
            <w:pPr>
              <w:pStyle w:val="Normal7"/>
              <w:spacing w:after="0"/>
              <w:rPr>
                <w:b/>
              </w:rPr>
            </w:pPr>
            <w:r>
              <w:rPr>
                <w:sz w:val="20"/>
              </w:rPr>
              <w:t>5592 1058</w:t>
            </w:r>
          </w:p>
        </w:tc>
      </w:tr>
      <w:tr w:rsidR="00B435AA" w14:paraId="314A07DA" w14:textId="77777777" w:rsidTr="00135FDF">
        <w:trPr>
          <w:trHeight w:val="118"/>
        </w:trPr>
        <w:tc>
          <w:tcPr>
            <w:tcW w:w="6274" w:type="dxa"/>
          </w:tcPr>
          <w:p w14:paraId="2F667F0A" w14:textId="77777777" w:rsidR="00000000" w:rsidRPr="00170417" w:rsidRDefault="00000000" w:rsidP="00135FDF">
            <w:pPr>
              <w:pStyle w:val="Normal7"/>
              <w:spacing w:after="0"/>
              <w:rPr>
                <w:b/>
              </w:rPr>
            </w:pPr>
            <w:r>
              <w:rPr>
                <w:sz w:val="20"/>
              </w:rPr>
              <w:t>Hospital/s</w:t>
            </w:r>
          </w:p>
        </w:tc>
        <w:tc>
          <w:tcPr>
            <w:tcW w:w="4762" w:type="dxa"/>
          </w:tcPr>
          <w:p w14:paraId="0A24652C" w14:textId="77777777" w:rsidR="00000000" w:rsidRPr="00170417" w:rsidRDefault="00000000" w:rsidP="00135FDF">
            <w:pPr>
              <w:pStyle w:val="Normal7"/>
              <w:spacing w:after="0"/>
              <w:rPr>
                <w:b/>
              </w:rPr>
            </w:pPr>
            <w:r>
              <w:rPr>
                <w:sz w:val="20"/>
              </w:rPr>
              <w:t>5592 0222</w:t>
            </w:r>
          </w:p>
        </w:tc>
      </w:tr>
      <w:tr w:rsidR="00B435AA" w14:paraId="2C6CF8BA" w14:textId="77777777" w:rsidTr="00135FDF">
        <w:trPr>
          <w:trHeight w:val="118"/>
        </w:trPr>
        <w:tc>
          <w:tcPr>
            <w:tcW w:w="6274" w:type="dxa"/>
          </w:tcPr>
          <w:p w14:paraId="001BF8E3" w14:textId="77777777" w:rsidR="00000000" w:rsidRPr="00170417" w:rsidRDefault="00000000" w:rsidP="00135FDF">
            <w:pPr>
              <w:pStyle w:val="Normal7"/>
              <w:spacing w:after="0"/>
              <w:rPr>
                <w:b/>
              </w:rPr>
            </w:pPr>
            <w:r>
              <w:rPr>
                <w:sz w:val="20"/>
              </w:rPr>
              <w:t>Gas</w:t>
            </w:r>
          </w:p>
        </w:tc>
        <w:tc>
          <w:tcPr>
            <w:tcW w:w="4762" w:type="dxa"/>
          </w:tcPr>
          <w:p w14:paraId="4C27C2E7" w14:textId="77777777" w:rsidR="00000000" w:rsidRPr="00170417" w:rsidRDefault="00000000" w:rsidP="00135FDF">
            <w:pPr>
              <w:pStyle w:val="Normal7"/>
              <w:spacing w:after="0"/>
              <w:rPr>
                <w:b/>
              </w:rPr>
            </w:pPr>
            <w:r>
              <w:rPr>
                <w:sz w:val="20"/>
              </w:rPr>
              <w:t>NA</w:t>
            </w:r>
          </w:p>
        </w:tc>
      </w:tr>
      <w:tr w:rsidR="00B435AA" w14:paraId="139C1268" w14:textId="77777777" w:rsidTr="00135FDF">
        <w:trPr>
          <w:trHeight w:val="118"/>
        </w:trPr>
        <w:tc>
          <w:tcPr>
            <w:tcW w:w="6274" w:type="dxa"/>
          </w:tcPr>
          <w:p w14:paraId="6B8ED381" w14:textId="77777777" w:rsidR="00000000" w:rsidRPr="00170417" w:rsidRDefault="00000000" w:rsidP="00135FDF">
            <w:pPr>
              <w:pStyle w:val="Normal7"/>
              <w:spacing w:after="0"/>
              <w:rPr>
                <w:b/>
              </w:rPr>
            </w:pPr>
            <w:r>
              <w:rPr>
                <w:sz w:val="20"/>
              </w:rPr>
              <w:t>Electricity - Powercor</w:t>
            </w:r>
          </w:p>
        </w:tc>
        <w:tc>
          <w:tcPr>
            <w:tcW w:w="4762" w:type="dxa"/>
          </w:tcPr>
          <w:p w14:paraId="6154F732" w14:textId="77777777" w:rsidR="00000000" w:rsidRPr="00170417" w:rsidRDefault="00000000" w:rsidP="00135FDF">
            <w:pPr>
              <w:pStyle w:val="Normal7"/>
              <w:spacing w:after="0"/>
              <w:rPr>
                <w:b/>
              </w:rPr>
            </w:pPr>
            <w:r>
              <w:rPr>
                <w:sz w:val="20"/>
              </w:rPr>
              <w:t>132412</w:t>
            </w:r>
          </w:p>
        </w:tc>
      </w:tr>
      <w:tr w:rsidR="00B435AA" w14:paraId="4282E0FF" w14:textId="77777777" w:rsidTr="00135FDF">
        <w:trPr>
          <w:trHeight w:val="118"/>
        </w:trPr>
        <w:tc>
          <w:tcPr>
            <w:tcW w:w="6274" w:type="dxa"/>
          </w:tcPr>
          <w:p w14:paraId="657AE011" w14:textId="77777777" w:rsidR="00000000" w:rsidRPr="00170417" w:rsidRDefault="00000000" w:rsidP="00135FDF">
            <w:pPr>
              <w:pStyle w:val="Normal7"/>
              <w:spacing w:after="0"/>
              <w:rPr>
                <w:b/>
              </w:rPr>
            </w:pPr>
            <w:r>
              <w:rPr>
                <w:sz w:val="20"/>
              </w:rPr>
              <w:t>Water Corporation - Wannon Water</w:t>
            </w:r>
          </w:p>
        </w:tc>
        <w:tc>
          <w:tcPr>
            <w:tcW w:w="4762" w:type="dxa"/>
          </w:tcPr>
          <w:p w14:paraId="35F2E689" w14:textId="77777777" w:rsidR="00000000" w:rsidRPr="00170417" w:rsidRDefault="00000000" w:rsidP="00135FDF">
            <w:pPr>
              <w:pStyle w:val="Normal7"/>
              <w:spacing w:after="0"/>
              <w:rPr>
                <w:b/>
              </w:rPr>
            </w:pPr>
            <w:r>
              <w:rPr>
                <w:sz w:val="20"/>
              </w:rPr>
              <w:t>1300 926 668</w:t>
            </w:r>
          </w:p>
        </w:tc>
      </w:tr>
      <w:tr w:rsidR="00B435AA" w14:paraId="3860B21C" w14:textId="77777777" w:rsidTr="00135FDF">
        <w:trPr>
          <w:trHeight w:val="118"/>
        </w:trPr>
        <w:tc>
          <w:tcPr>
            <w:tcW w:w="6274" w:type="dxa"/>
          </w:tcPr>
          <w:p w14:paraId="31FE7E90" w14:textId="77777777" w:rsidR="00000000" w:rsidRPr="00170417" w:rsidRDefault="00000000" w:rsidP="00135FDF">
            <w:pPr>
              <w:pStyle w:val="Normal7"/>
              <w:spacing w:after="0"/>
              <w:rPr>
                <w:b/>
              </w:rPr>
            </w:pPr>
            <w:r>
              <w:rPr>
                <w:sz w:val="20"/>
              </w:rPr>
              <w:t>Facility Plumber - Simon Pattulock</w:t>
            </w:r>
          </w:p>
        </w:tc>
        <w:tc>
          <w:tcPr>
            <w:tcW w:w="4762" w:type="dxa"/>
          </w:tcPr>
          <w:p w14:paraId="0B4A31AF" w14:textId="77777777" w:rsidR="00000000" w:rsidRPr="00170417" w:rsidRDefault="00000000" w:rsidP="00135FDF">
            <w:pPr>
              <w:pStyle w:val="Normal7"/>
              <w:spacing w:after="0"/>
              <w:rPr>
                <w:b/>
              </w:rPr>
            </w:pPr>
            <w:r>
              <w:rPr>
                <w:sz w:val="20"/>
              </w:rPr>
              <w:t>0422 188 329</w:t>
            </w:r>
          </w:p>
        </w:tc>
      </w:tr>
      <w:tr w:rsidR="00B435AA" w14:paraId="1888D070" w14:textId="77777777" w:rsidTr="00135FDF">
        <w:trPr>
          <w:trHeight w:val="118"/>
        </w:trPr>
        <w:tc>
          <w:tcPr>
            <w:tcW w:w="6274" w:type="dxa"/>
          </w:tcPr>
          <w:p w14:paraId="709DA41A" w14:textId="77777777" w:rsidR="00000000" w:rsidRPr="00170417" w:rsidRDefault="00000000" w:rsidP="00135FDF">
            <w:pPr>
              <w:pStyle w:val="Normal7"/>
              <w:spacing w:after="0"/>
              <w:rPr>
                <w:b/>
              </w:rPr>
            </w:pPr>
            <w:r>
              <w:rPr>
                <w:sz w:val="20"/>
              </w:rPr>
              <w:t>Facility Electrician - Hickey Electrical</w:t>
            </w:r>
          </w:p>
        </w:tc>
        <w:tc>
          <w:tcPr>
            <w:tcW w:w="4762" w:type="dxa"/>
          </w:tcPr>
          <w:p w14:paraId="6AAD61AB" w14:textId="77777777" w:rsidR="00000000" w:rsidRPr="00170417" w:rsidRDefault="00000000" w:rsidP="00135FDF">
            <w:pPr>
              <w:pStyle w:val="Normal7"/>
              <w:spacing w:after="0"/>
              <w:rPr>
                <w:b/>
              </w:rPr>
            </w:pPr>
            <w:r>
              <w:rPr>
                <w:sz w:val="20"/>
              </w:rPr>
              <w:t>0439 983 060</w:t>
            </w:r>
          </w:p>
        </w:tc>
      </w:tr>
      <w:tr w:rsidR="00B435AA" w14:paraId="55E58358" w14:textId="77777777" w:rsidTr="00135FDF">
        <w:trPr>
          <w:trHeight w:val="118"/>
        </w:trPr>
        <w:tc>
          <w:tcPr>
            <w:tcW w:w="6274" w:type="dxa"/>
          </w:tcPr>
          <w:p w14:paraId="53B12111" w14:textId="77777777" w:rsidR="00000000" w:rsidRPr="00170417" w:rsidRDefault="00000000" w:rsidP="00135FDF">
            <w:pPr>
              <w:pStyle w:val="Normal7"/>
              <w:spacing w:after="0"/>
              <w:rPr>
                <w:b/>
              </w:rPr>
            </w:pPr>
            <w:r>
              <w:rPr>
                <w:sz w:val="20"/>
              </w:rPr>
              <w:t>Local Government</w:t>
            </w:r>
          </w:p>
        </w:tc>
        <w:tc>
          <w:tcPr>
            <w:tcW w:w="4762" w:type="dxa"/>
          </w:tcPr>
          <w:p w14:paraId="4D4E74D9" w14:textId="77777777" w:rsidR="00000000" w:rsidRPr="00170417" w:rsidRDefault="00000000" w:rsidP="00135FDF">
            <w:pPr>
              <w:pStyle w:val="Normal7"/>
              <w:spacing w:after="0"/>
              <w:rPr>
                <w:b/>
              </w:rPr>
            </w:pPr>
            <w:r>
              <w:rPr>
                <w:sz w:val="20"/>
              </w:rPr>
              <w:t>5593 7100</w:t>
            </w:r>
          </w:p>
        </w:tc>
      </w:tr>
    </w:tbl>
    <w:p w14:paraId="60ECB0FE" w14:textId="77777777" w:rsidR="00000000" w:rsidRDefault="00000000" w:rsidP="001F0265">
      <w:pPr>
        <w:pStyle w:val="ESBodyText7"/>
        <w:rPr>
          <w:rFonts w:eastAsiaTheme="majorEastAsia"/>
          <w:bCs/>
          <w:color w:val="53565A"/>
          <w:sz w:val="36"/>
          <w:szCs w:val="36"/>
        </w:rPr>
      </w:pPr>
    </w:p>
    <w:p w14:paraId="734EDAEF" w14:textId="77777777" w:rsidR="00000000" w:rsidRPr="005275AF" w:rsidRDefault="00000000" w:rsidP="005275AF">
      <w:pPr>
        <w:pStyle w:val="Heading310"/>
        <w:shd w:val="clear" w:color="auto" w:fill="FFFFFF"/>
        <w:spacing w:before="300" w:after="150"/>
        <w:rPr>
          <w:bCs/>
          <w:color w:val="53565A"/>
          <w:sz w:val="36"/>
          <w:szCs w:val="36"/>
        </w:rPr>
      </w:pPr>
      <w:r w:rsidRPr="005275AF">
        <w:rPr>
          <w:bCs/>
          <w:color w:val="53565A"/>
          <w:sz w:val="36"/>
          <w:szCs w:val="36"/>
        </w:rPr>
        <w:t>School Bus Emergency Contacts</w:t>
      </w:r>
    </w:p>
    <w:tbl>
      <w:tblPr>
        <w:tblStyle w:val="TableGrid7"/>
        <w:tblpPr w:leftFromText="180" w:rightFromText="180" w:vertAnchor="text" w:horzAnchor="margin" w:tblpXSpec="center" w:tblpY="83"/>
        <w:tblW w:w="11005" w:type="dxa"/>
        <w:tblCellMar>
          <w:top w:w="115" w:type="dxa"/>
          <w:left w:w="115" w:type="dxa"/>
          <w:bottom w:w="115" w:type="dxa"/>
          <w:right w:w="115" w:type="dxa"/>
        </w:tblCellMar>
        <w:tblLook w:val="04A0" w:firstRow="1" w:lastRow="0" w:firstColumn="1" w:lastColumn="0" w:noHBand="0" w:noVBand="1"/>
      </w:tblPr>
      <w:tblGrid>
        <w:gridCol w:w="3098"/>
        <w:gridCol w:w="3029"/>
        <w:gridCol w:w="2692"/>
        <w:gridCol w:w="2186"/>
      </w:tblGrid>
      <w:tr w:rsidR="00B435AA" w14:paraId="48901FBC" w14:textId="77777777" w:rsidTr="00135FDF">
        <w:trPr>
          <w:trHeight w:val="312"/>
        </w:trPr>
        <w:tc>
          <w:tcPr>
            <w:tcW w:w="3098" w:type="dxa"/>
            <w:shd w:val="clear" w:color="auto" w:fill="D9D9D9" w:themeFill="background1" w:themeFillShade="D9"/>
          </w:tcPr>
          <w:p w14:paraId="3331FAC9" w14:textId="77777777" w:rsidR="00000000" w:rsidRPr="0031627D" w:rsidRDefault="00000000" w:rsidP="00DE2311">
            <w:pPr>
              <w:pStyle w:val="Heading37"/>
              <w:spacing w:before="0" w:after="0"/>
            </w:pPr>
            <w:r>
              <w:rPr>
                <w:bCs/>
                <w:szCs w:val="36"/>
              </w:rPr>
              <w:t>Bus Routes</w:t>
            </w:r>
          </w:p>
        </w:tc>
        <w:tc>
          <w:tcPr>
            <w:tcW w:w="3029" w:type="dxa"/>
            <w:shd w:val="clear" w:color="auto" w:fill="D9D9D9" w:themeFill="background1" w:themeFillShade="D9"/>
          </w:tcPr>
          <w:p w14:paraId="1F6EC385" w14:textId="77777777" w:rsidR="00000000" w:rsidRPr="00BB22C9" w:rsidRDefault="00000000" w:rsidP="00DE2311">
            <w:pPr>
              <w:pStyle w:val="Heading37"/>
              <w:spacing w:before="0" w:after="0"/>
              <w:rPr>
                <w:bCs/>
                <w:szCs w:val="36"/>
              </w:rPr>
            </w:pPr>
            <w:r>
              <w:rPr>
                <w:bCs/>
                <w:szCs w:val="36"/>
              </w:rPr>
              <w:t>Areas Services</w:t>
            </w:r>
          </w:p>
          <w:p w14:paraId="774F7844" w14:textId="77777777" w:rsidR="00000000" w:rsidRPr="00BB22C9" w:rsidRDefault="00000000" w:rsidP="00DE2311">
            <w:pPr>
              <w:pStyle w:val="ESBodyText7"/>
              <w:spacing w:after="0"/>
              <w:rPr>
                <w:b/>
                <w:bCs/>
                <w:color w:val="000000" w:themeColor="text1"/>
                <w:sz w:val="20"/>
                <w:szCs w:val="36"/>
              </w:rPr>
            </w:pPr>
          </w:p>
        </w:tc>
        <w:tc>
          <w:tcPr>
            <w:tcW w:w="2692" w:type="dxa"/>
            <w:shd w:val="clear" w:color="auto" w:fill="D9D9D9" w:themeFill="background1" w:themeFillShade="D9"/>
          </w:tcPr>
          <w:p w14:paraId="3EC5B653" w14:textId="77777777" w:rsidR="00000000" w:rsidRPr="00BB22C9" w:rsidRDefault="00000000" w:rsidP="00DE2311">
            <w:pPr>
              <w:pStyle w:val="Heading37"/>
              <w:spacing w:before="0" w:after="0"/>
              <w:rPr>
                <w:bCs/>
                <w:szCs w:val="36"/>
              </w:rPr>
            </w:pPr>
            <w:r>
              <w:rPr>
                <w:bCs/>
                <w:szCs w:val="36"/>
              </w:rPr>
              <w:t>Schools serviced or bus coordinating school</w:t>
            </w:r>
          </w:p>
          <w:p w14:paraId="41F05E1A" w14:textId="77777777" w:rsidR="00000000" w:rsidRPr="00BB22C9" w:rsidRDefault="00000000" w:rsidP="00DE2311">
            <w:pPr>
              <w:pStyle w:val="ESBodyText7"/>
              <w:spacing w:after="0"/>
              <w:rPr>
                <w:b/>
                <w:bCs/>
                <w:color w:val="000000" w:themeColor="text1"/>
                <w:sz w:val="20"/>
                <w:szCs w:val="36"/>
              </w:rPr>
            </w:pPr>
          </w:p>
        </w:tc>
        <w:tc>
          <w:tcPr>
            <w:tcW w:w="2186" w:type="dxa"/>
            <w:shd w:val="clear" w:color="auto" w:fill="D9D9D9" w:themeFill="background1" w:themeFillShade="D9"/>
          </w:tcPr>
          <w:p w14:paraId="3D56DE04" w14:textId="77777777" w:rsidR="00000000" w:rsidRPr="00BB22C9" w:rsidRDefault="00000000" w:rsidP="00DE2311">
            <w:pPr>
              <w:pStyle w:val="Heading37"/>
              <w:spacing w:before="0" w:after="0"/>
              <w:rPr>
                <w:bCs/>
                <w:szCs w:val="36"/>
              </w:rPr>
            </w:pPr>
            <w:r>
              <w:rPr>
                <w:bCs/>
                <w:szCs w:val="36"/>
              </w:rPr>
              <w:t>Contact Details</w:t>
            </w:r>
          </w:p>
        </w:tc>
      </w:tr>
      <w:tr w:rsidR="00B435AA" w14:paraId="6BAAED64" w14:textId="77777777" w:rsidTr="00135FDF">
        <w:trPr>
          <w:trHeight w:val="96"/>
        </w:trPr>
        <w:tc>
          <w:tcPr>
            <w:tcW w:w="3098" w:type="dxa"/>
          </w:tcPr>
          <w:p w14:paraId="5C1E58CB" w14:textId="77777777" w:rsidR="00000000" w:rsidRPr="00FB5F1A" w:rsidRDefault="00000000" w:rsidP="00DE2311">
            <w:pPr>
              <w:pStyle w:val="Normal7"/>
              <w:spacing w:after="0"/>
            </w:pPr>
            <w:r>
              <w:rPr>
                <w:sz w:val="20"/>
              </w:rPr>
              <w:t>Timboon</w:t>
            </w:r>
          </w:p>
        </w:tc>
        <w:tc>
          <w:tcPr>
            <w:tcW w:w="3029" w:type="dxa"/>
          </w:tcPr>
          <w:p w14:paraId="13415A5C" w14:textId="77777777" w:rsidR="00000000" w:rsidRPr="00170417" w:rsidRDefault="00000000" w:rsidP="00DE2311">
            <w:pPr>
              <w:pStyle w:val="Normal7"/>
              <w:spacing w:after="0"/>
              <w:rPr>
                <w:b/>
              </w:rPr>
            </w:pPr>
            <w:r>
              <w:rPr>
                <w:sz w:val="20"/>
              </w:rPr>
              <w:t>Timboon, Terang</w:t>
            </w:r>
          </w:p>
        </w:tc>
        <w:tc>
          <w:tcPr>
            <w:tcW w:w="2692" w:type="dxa"/>
          </w:tcPr>
          <w:p w14:paraId="4D344381" w14:textId="77777777" w:rsidR="00000000" w:rsidRPr="00170417" w:rsidRDefault="00000000" w:rsidP="00DE2311">
            <w:pPr>
              <w:pStyle w:val="Normal7"/>
              <w:spacing w:after="0"/>
              <w:rPr>
                <w:b/>
              </w:rPr>
            </w:pPr>
            <w:r>
              <w:rPr>
                <w:sz w:val="20"/>
              </w:rPr>
              <w:t>Hampden Specialist School</w:t>
            </w:r>
          </w:p>
        </w:tc>
        <w:tc>
          <w:tcPr>
            <w:tcW w:w="2186" w:type="dxa"/>
          </w:tcPr>
          <w:p w14:paraId="690E7BA9" w14:textId="77777777" w:rsidR="00000000" w:rsidRPr="00170417" w:rsidRDefault="00000000" w:rsidP="00DE2311">
            <w:pPr>
              <w:pStyle w:val="Normal7"/>
              <w:spacing w:after="0"/>
              <w:rPr>
                <w:b/>
              </w:rPr>
            </w:pPr>
            <w:r>
              <w:rPr>
                <w:sz w:val="20"/>
              </w:rPr>
              <w:t>0437 702 260 Warren - Reillys U Drive</w:t>
            </w:r>
          </w:p>
        </w:tc>
      </w:tr>
      <w:tr w:rsidR="00B435AA" w14:paraId="37D41254" w14:textId="77777777" w:rsidTr="00135FDF">
        <w:trPr>
          <w:trHeight w:val="96"/>
        </w:trPr>
        <w:tc>
          <w:tcPr>
            <w:tcW w:w="3098" w:type="dxa"/>
          </w:tcPr>
          <w:p w14:paraId="1761FDDB" w14:textId="77777777" w:rsidR="00000000" w:rsidRPr="00FB5F1A" w:rsidRDefault="00000000" w:rsidP="00DE2311">
            <w:pPr>
              <w:pStyle w:val="Normal7"/>
              <w:spacing w:after="0"/>
            </w:pPr>
            <w:r>
              <w:rPr>
                <w:sz w:val="20"/>
              </w:rPr>
              <w:t>Mortlake</w:t>
            </w:r>
          </w:p>
        </w:tc>
        <w:tc>
          <w:tcPr>
            <w:tcW w:w="3029" w:type="dxa"/>
          </w:tcPr>
          <w:p w14:paraId="25547D06" w14:textId="77777777" w:rsidR="00000000" w:rsidRPr="00170417" w:rsidRDefault="00000000" w:rsidP="00DE2311">
            <w:pPr>
              <w:pStyle w:val="Normal7"/>
              <w:spacing w:after="0"/>
              <w:rPr>
                <w:b/>
              </w:rPr>
            </w:pPr>
            <w:r>
              <w:rPr>
                <w:sz w:val="20"/>
              </w:rPr>
              <w:t>Terang/Mortlake</w:t>
            </w:r>
          </w:p>
        </w:tc>
        <w:tc>
          <w:tcPr>
            <w:tcW w:w="2692" w:type="dxa"/>
          </w:tcPr>
          <w:p w14:paraId="354D0714" w14:textId="77777777" w:rsidR="00000000" w:rsidRPr="00170417" w:rsidRDefault="00000000" w:rsidP="00DE2311">
            <w:pPr>
              <w:pStyle w:val="Normal7"/>
              <w:spacing w:after="0"/>
              <w:rPr>
                <w:b/>
              </w:rPr>
            </w:pPr>
            <w:r>
              <w:rPr>
                <w:sz w:val="20"/>
              </w:rPr>
              <w:t>Hampden Specialist School</w:t>
            </w:r>
          </w:p>
        </w:tc>
        <w:tc>
          <w:tcPr>
            <w:tcW w:w="2186" w:type="dxa"/>
          </w:tcPr>
          <w:p w14:paraId="67155112" w14:textId="77777777" w:rsidR="00000000" w:rsidRPr="00170417" w:rsidRDefault="00000000" w:rsidP="00DE2311">
            <w:pPr>
              <w:pStyle w:val="Normal7"/>
              <w:spacing w:after="0"/>
              <w:rPr>
                <w:b/>
              </w:rPr>
            </w:pPr>
            <w:r>
              <w:rPr>
                <w:sz w:val="20"/>
              </w:rPr>
              <w:t>0437 702 260 Warren - Reillys U Drive</w:t>
            </w:r>
          </w:p>
        </w:tc>
      </w:tr>
      <w:tr w:rsidR="00B435AA" w14:paraId="05B017A7" w14:textId="77777777" w:rsidTr="00135FDF">
        <w:trPr>
          <w:trHeight w:val="96"/>
        </w:trPr>
        <w:tc>
          <w:tcPr>
            <w:tcW w:w="3098" w:type="dxa"/>
          </w:tcPr>
          <w:p w14:paraId="5DD004D8" w14:textId="77777777" w:rsidR="00000000" w:rsidRPr="00FB5F1A" w:rsidRDefault="00000000" w:rsidP="00DE2311">
            <w:pPr>
              <w:pStyle w:val="Normal7"/>
              <w:spacing w:after="0"/>
            </w:pPr>
            <w:r>
              <w:rPr>
                <w:sz w:val="20"/>
              </w:rPr>
              <w:t>Derrinallum-Lismore</w:t>
            </w:r>
          </w:p>
        </w:tc>
        <w:tc>
          <w:tcPr>
            <w:tcW w:w="3029" w:type="dxa"/>
          </w:tcPr>
          <w:p w14:paraId="1056B4A1" w14:textId="77777777" w:rsidR="00000000" w:rsidRPr="00170417" w:rsidRDefault="00000000" w:rsidP="00DE2311">
            <w:pPr>
              <w:pStyle w:val="Normal7"/>
              <w:spacing w:after="0"/>
              <w:rPr>
                <w:b/>
              </w:rPr>
            </w:pPr>
            <w:r>
              <w:rPr>
                <w:sz w:val="20"/>
              </w:rPr>
              <w:t>Derrinallum-Lismore</w:t>
            </w:r>
          </w:p>
        </w:tc>
        <w:tc>
          <w:tcPr>
            <w:tcW w:w="2692" w:type="dxa"/>
          </w:tcPr>
          <w:p w14:paraId="695C3604" w14:textId="77777777" w:rsidR="00000000" w:rsidRPr="00170417" w:rsidRDefault="00000000" w:rsidP="00DE2311">
            <w:pPr>
              <w:pStyle w:val="Normal7"/>
              <w:spacing w:after="0"/>
              <w:rPr>
                <w:b/>
              </w:rPr>
            </w:pPr>
            <w:r>
              <w:rPr>
                <w:sz w:val="20"/>
              </w:rPr>
              <w:t>Hampden Specialist School</w:t>
            </w:r>
          </w:p>
        </w:tc>
        <w:tc>
          <w:tcPr>
            <w:tcW w:w="2186" w:type="dxa"/>
          </w:tcPr>
          <w:p w14:paraId="119113C5" w14:textId="77777777" w:rsidR="00000000" w:rsidRPr="00170417" w:rsidRDefault="00000000" w:rsidP="00DE2311">
            <w:pPr>
              <w:pStyle w:val="Normal7"/>
              <w:spacing w:after="0"/>
              <w:rPr>
                <w:b/>
              </w:rPr>
            </w:pPr>
            <w:r>
              <w:rPr>
                <w:sz w:val="20"/>
              </w:rPr>
              <w:t>0437 702 260 Warren - Reillys U Drive</w:t>
            </w:r>
          </w:p>
        </w:tc>
      </w:tr>
      <w:tr w:rsidR="00B435AA" w14:paraId="5EAE6DAA" w14:textId="77777777" w:rsidTr="00135FDF">
        <w:trPr>
          <w:trHeight w:val="96"/>
        </w:trPr>
        <w:tc>
          <w:tcPr>
            <w:tcW w:w="3098" w:type="dxa"/>
          </w:tcPr>
          <w:p w14:paraId="4F882627" w14:textId="77777777" w:rsidR="00000000" w:rsidRPr="00FB5F1A" w:rsidRDefault="00000000" w:rsidP="00DE2311">
            <w:pPr>
              <w:pStyle w:val="Normal7"/>
              <w:spacing w:after="0"/>
            </w:pPr>
            <w:r>
              <w:rPr>
                <w:sz w:val="20"/>
              </w:rPr>
              <w:t>Ellerslie Mortlake</w:t>
            </w:r>
          </w:p>
        </w:tc>
        <w:tc>
          <w:tcPr>
            <w:tcW w:w="3029" w:type="dxa"/>
          </w:tcPr>
          <w:p w14:paraId="352C80C2" w14:textId="77777777" w:rsidR="00000000" w:rsidRPr="00170417" w:rsidRDefault="00000000" w:rsidP="00DE2311">
            <w:pPr>
              <w:pStyle w:val="Normal7"/>
              <w:spacing w:after="0"/>
              <w:rPr>
                <w:b/>
              </w:rPr>
            </w:pPr>
            <w:r>
              <w:rPr>
                <w:sz w:val="20"/>
              </w:rPr>
              <w:t>Ellerslie Mortlake</w:t>
            </w:r>
          </w:p>
        </w:tc>
        <w:tc>
          <w:tcPr>
            <w:tcW w:w="2692" w:type="dxa"/>
          </w:tcPr>
          <w:p w14:paraId="07545D1C" w14:textId="77777777" w:rsidR="00000000" w:rsidRPr="00170417" w:rsidRDefault="00000000" w:rsidP="00DE2311">
            <w:pPr>
              <w:pStyle w:val="Normal7"/>
              <w:spacing w:after="0"/>
              <w:rPr>
                <w:b/>
              </w:rPr>
            </w:pPr>
            <w:r>
              <w:rPr>
                <w:sz w:val="20"/>
              </w:rPr>
              <w:t>Hampden Specialist School</w:t>
            </w:r>
          </w:p>
        </w:tc>
        <w:tc>
          <w:tcPr>
            <w:tcW w:w="2186" w:type="dxa"/>
          </w:tcPr>
          <w:p w14:paraId="4A84AB5A" w14:textId="77777777" w:rsidR="00000000" w:rsidRPr="00170417" w:rsidRDefault="00000000" w:rsidP="00DE2311">
            <w:pPr>
              <w:pStyle w:val="Normal7"/>
              <w:spacing w:after="0"/>
              <w:rPr>
                <w:b/>
              </w:rPr>
            </w:pPr>
            <w:r>
              <w:rPr>
                <w:sz w:val="20"/>
              </w:rPr>
              <w:t>0437 702 260 Warren - Reillys U Drive</w:t>
            </w:r>
          </w:p>
        </w:tc>
      </w:tr>
    </w:tbl>
    <w:p w14:paraId="64B20805" w14:textId="77777777" w:rsidR="00000000" w:rsidRPr="00813657" w:rsidRDefault="00000000" w:rsidP="00280E47">
      <w:pPr>
        <w:pStyle w:val="Normal7"/>
        <w:sectPr w:rsidR="00813657" w:rsidRPr="00813657" w:rsidSect="00FE57AC">
          <w:headerReference w:type="even" r:id="rId55"/>
          <w:headerReference w:type="default" r:id="rId56"/>
          <w:footerReference w:type="even" r:id="rId57"/>
          <w:footerReference w:type="default" r:id="rId58"/>
          <w:headerReference w:type="first" r:id="rId59"/>
          <w:footerReference w:type="first" r:id="rId60"/>
          <w:pgSz w:w="11906" w:h="16838" w:code="9"/>
          <w:pgMar w:top="2036" w:right="1242" w:bottom="1304" w:left="1304" w:header="624" w:footer="533" w:gutter="0"/>
          <w:cols w:space="397"/>
          <w:docGrid w:linePitch="360"/>
        </w:sectPr>
      </w:pPr>
    </w:p>
    <w:p w14:paraId="1CEA8BEC" w14:textId="77777777" w:rsidR="00000000" w:rsidRDefault="00000000" w:rsidP="00424F35">
      <w:pPr>
        <w:pStyle w:val="ESHeading18"/>
      </w:pPr>
      <w:r>
        <w:lastRenderedPageBreak/>
        <w:t>Communication Tree</w:t>
      </w:r>
    </w:p>
    <w:tbl>
      <w:tblPr>
        <w:tblStyle w:val="TableGrid8"/>
        <w:tblW w:w="10399" w:type="dxa"/>
        <w:tblInd w:w="-455" w:type="dxa"/>
        <w:tblCellMar>
          <w:top w:w="115" w:type="dxa"/>
          <w:left w:w="115" w:type="dxa"/>
          <w:bottom w:w="115" w:type="dxa"/>
          <w:right w:w="115" w:type="dxa"/>
        </w:tblCellMar>
        <w:tblLook w:val="04A0" w:firstRow="1" w:lastRow="0" w:firstColumn="1" w:lastColumn="0" w:noHBand="0" w:noVBand="1"/>
      </w:tblPr>
      <w:tblGrid>
        <w:gridCol w:w="10399"/>
      </w:tblGrid>
      <w:tr w:rsidR="00B435AA" w14:paraId="33B40CCD" w14:textId="77777777" w:rsidTr="003C4CC4">
        <w:trPr>
          <w:trHeight w:val="56"/>
        </w:trPr>
        <w:tc>
          <w:tcPr>
            <w:tcW w:w="10399" w:type="dxa"/>
            <w:shd w:val="clear" w:color="auto" w:fill="D9D9D9" w:themeFill="background1" w:themeFillShade="D9"/>
          </w:tcPr>
          <w:p w14:paraId="6D06A9FC" w14:textId="77777777" w:rsidR="00000000" w:rsidRPr="00BB22C9" w:rsidRDefault="00000000" w:rsidP="00436DBE">
            <w:pPr>
              <w:pStyle w:val="ESBodyText8"/>
              <w:spacing w:after="0"/>
              <w:rPr>
                <w:b/>
                <w:bCs/>
                <w:color w:val="000000" w:themeColor="text1"/>
                <w:sz w:val="20"/>
                <w:szCs w:val="36"/>
              </w:rPr>
            </w:pPr>
            <w:r>
              <w:rPr>
                <w:b/>
                <w:bCs/>
                <w:color w:val="000000" w:themeColor="text1"/>
                <w:sz w:val="20"/>
                <w:szCs w:val="36"/>
              </w:rPr>
              <w:t>Communication Tree</w:t>
            </w:r>
          </w:p>
        </w:tc>
      </w:tr>
      <w:tr w:rsidR="00B435AA" w14:paraId="6B0BC225" w14:textId="77777777" w:rsidTr="003C4CC4">
        <w:trPr>
          <w:trHeight w:val="17"/>
        </w:trPr>
        <w:tc>
          <w:tcPr>
            <w:tcW w:w="10399" w:type="dxa"/>
          </w:tcPr>
          <w:p w14:paraId="1D5BEFD0" w14:textId="77777777" w:rsidR="00000000" w:rsidRPr="00FB5F1A" w:rsidRDefault="00000000" w:rsidP="00436DBE">
            <w:pPr>
              <w:pStyle w:val="Normal8"/>
              <w:spacing w:after="0"/>
            </w:pPr>
            <w:r w:rsidRPr="00FB5F1A">
              <w:rPr>
                <w:noProof/>
              </w:rPr>
              <w:drawing>
                <wp:inline distT="0" distB="0" distL="0" distR="0" wp14:anchorId="630038AE" wp14:editId="1A8B5AEE">
                  <wp:extent cx="6192114" cy="3505689"/>
                  <wp:effectExtent l="0" t="0" r="0" b="0"/>
                  <wp:docPr id="100008" name="Picture 100008"/>
                  <wp:cNvGraphicFramePr/>
                  <a:graphic xmlns:a="http://schemas.openxmlformats.org/drawingml/2006/main">
                    <a:graphicData uri="http://schemas.openxmlformats.org/drawingml/2006/picture">
                      <pic:pic xmlns:pic="http://schemas.openxmlformats.org/drawingml/2006/picture">
                        <pic:nvPicPr>
                          <pic:cNvPr id="100008" name=""/>
                          <pic:cNvPicPr/>
                        </pic:nvPicPr>
                        <pic:blipFill>
                          <a:blip r:embed="rId61"/>
                          <a:stretch>
                            <a:fillRect/>
                          </a:stretch>
                        </pic:blipFill>
                        <pic:spPr>
                          <a:xfrm>
                            <a:off x="0" y="0"/>
                            <a:ext cx="6192114" cy="3505689"/>
                          </a:xfrm>
                          <a:prstGeom prst="rect">
                            <a:avLst/>
                          </a:prstGeom>
                        </pic:spPr>
                      </pic:pic>
                    </a:graphicData>
                  </a:graphic>
                </wp:inline>
              </w:drawing>
            </w:r>
          </w:p>
        </w:tc>
      </w:tr>
    </w:tbl>
    <w:p w14:paraId="3D23FF80" w14:textId="77777777" w:rsidR="00000000" w:rsidRDefault="00000000" w:rsidP="00C24A2A">
      <w:pPr>
        <w:pStyle w:val="ESBodyText8"/>
      </w:pPr>
    </w:p>
    <w:p w14:paraId="290DA74B" w14:textId="77777777" w:rsidR="00000000" w:rsidRDefault="00000000" w:rsidP="00C24A2A">
      <w:pPr>
        <w:pStyle w:val="ESBodyText8"/>
      </w:pPr>
    </w:p>
    <w:p w14:paraId="0BD7C144" w14:textId="77777777" w:rsidR="00000000" w:rsidRDefault="00000000" w:rsidP="00C24A2A">
      <w:pPr>
        <w:pStyle w:val="ESBodyText8"/>
      </w:pPr>
    </w:p>
    <w:p w14:paraId="6F1DF916" w14:textId="77777777" w:rsidR="00000000" w:rsidRDefault="00000000" w:rsidP="00C24A2A">
      <w:pPr>
        <w:pStyle w:val="ESBodyText8"/>
      </w:pPr>
    </w:p>
    <w:p w14:paraId="6BE9A159" w14:textId="77777777" w:rsidR="00000000" w:rsidRDefault="00000000" w:rsidP="00C24A2A">
      <w:pPr>
        <w:pStyle w:val="ESBodyText8"/>
      </w:pPr>
    </w:p>
    <w:p w14:paraId="7CDFC3F2" w14:textId="77777777" w:rsidR="00000000" w:rsidRDefault="00000000" w:rsidP="00C24A2A">
      <w:pPr>
        <w:pStyle w:val="ESBodyText8"/>
      </w:pPr>
    </w:p>
    <w:p w14:paraId="2F6D1B6B" w14:textId="77777777" w:rsidR="00000000" w:rsidRDefault="00000000" w:rsidP="00C24A2A">
      <w:pPr>
        <w:pStyle w:val="ESBodyText8"/>
      </w:pPr>
    </w:p>
    <w:p w14:paraId="07C19F22" w14:textId="77777777" w:rsidR="00000000" w:rsidRPr="007C6AFD" w:rsidRDefault="00000000" w:rsidP="00C24A2A">
      <w:pPr>
        <w:pStyle w:val="ESBodyText8"/>
        <w:sectPr w:rsidR="00C24A2A" w:rsidRPr="007C6AFD" w:rsidSect="007C6AFD">
          <w:headerReference w:type="even" r:id="rId62"/>
          <w:headerReference w:type="default" r:id="rId63"/>
          <w:footerReference w:type="even" r:id="rId64"/>
          <w:footerReference w:type="default" r:id="rId65"/>
          <w:headerReference w:type="first" r:id="rId66"/>
          <w:footerReference w:type="first" r:id="rId67"/>
          <w:pgSz w:w="11906" w:h="16838" w:code="9"/>
          <w:pgMar w:top="2036" w:right="1240" w:bottom="1304" w:left="1304" w:header="624" w:footer="532" w:gutter="0"/>
          <w:cols w:space="397"/>
          <w:docGrid w:linePitch="360"/>
        </w:sectPr>
      </w:pPr>
    </w:p>
    <w:p w14:paraId="2A0284DD" w14:textId="77777777" w:rsidR="00000000" w:rsidRPr="00FA64CE" w:rsidRDefault="00000000" w:rsidP="004C4B86">
      <w:pPr>
        <w:pStyle w:val="ESHeading19"/>
      </w:pPr>
      <w:r>
        <w:lastRenderedPageBreak/>
        <w:t>Risk Assessment</w:t>
      </w:r>
    </w:p>
    <w:tbl>
      <w:tblPr>
        <w:tblStyle w:val="TableGrid9"/>
        <w:tblW w:w="21884" w:type="dxa"/>
        <w:tblInd w:w="-455" w:type="dxa"/>
        <w:tblLayout w:type="fixed"/>
        <w:tblCellMar>
          <w:top w:w="115" w:type="dxa"/>
          <w:left w:w="115" w:type="dxa"/>
          <w:bottom w:w="115" w:type="dxa"/>
          <w:right w:w="115" w:type="dxa"/>
        </w:tblCellMar>
        <w:tblLook w:val="04A0" w:firstRow="1" w:lastRow="0" w:firstColumn="1" w:lastColumn="0" w:noHBand="0" w:noVBand="1"/>
      </w:tblPr>
      <w:tblGrid>
        <w:gridCol w:w="2137"/>
        <w:gridCol w:w="3341"/>
        <w:gridCol w:w="5037"/>
        <w:gridCol w:w="2126"/>
        <w:gridCol w:w="2822"/>
        <w:gridCol w:w="4124"/>
        <w:gridCol w:w="2297"/>
      </w:tblGrid>
      <w:tr w:rsidR="00B435AA" w14:paraId="0B16B71E" w14:textId="77777777" w:rsidTr="00285568">
        <w:trPr>
          <w:trHeight w:val="148"/>
        </w:trPr>
        <w:tc>
          <w:tcPr>
            <w:tcW w:w="2137" w:type="dxa"/>
            <w:shd w:val="clear" w:color="auto" w:fill="D9D9D9" w:themeFill="background1" w:themeFillShade="D9"/>
          </w:tcPr>
          <w:p w14:paraId="3DAFDDE3" w14:textId="77777777" w:rsidR="00000000" w:rsidRPr="0031627D" w:rsidRDefault="00000000" w:rsidP="00BB22C9">
            <w:pPr>
              <w:pStyle w:val="Heading38"/>
              <w:spacing w:before="0" w:after="0"/>
            </w:pPr>
            <w:r>
              <w:rPr>
                <w:bCs/>
                <w:szCs w:val="36"/>
              </w:rPr>
              <w:t>Identified Hazards</w:t>
            </w:r>
          </w:p>
        </w:tc>
        <w:tc>
          <w:tcPr>
            <w:tcW w:w="3341" w:type="dxa"/>
            <w:shd w:val="clear" w:color="auto" w:fill="D9D9D9" w:themeFill="background1" w:themeFillShade="D9"/>
          </w:tcPr>
          <w:p w14:paraId="1EE031DF" w14:textId="77777777" w:rsidR="00000000" w:rsidRPr="00BB22C9" w:rsidRDefault="00000000" w:rsidP="00BB22C9">
            <w:pPr>
              <w:pStyle w:val="Heading38"/>
              <w:spacing w:before="0" w:after="0"/>
              <w:rPr>
                <w:bCs/>
                <w:szCs w:val="36"/>
              </w:rPr>
            </w:pPr>
            <w:r>
              <w:rPr>
                <w:bCs/>
                <w:szCs w:val="36"/>
              </w:rPr>
              <w:t>Description of Risk</w:t>
            </w:r>
          </w:p>
          <w:p w14:paraId="19E5FAC7" w14:textId="77777777" w:rsidR="00000000" w:rsidRPr="00BB22C9" w:rsidRDefault="00000000" w:rsidP="00BB22C9">
            <w:pPr>
              <w:pStyle w:val="ESBodyText9"/>
              <w:spacing w:after="0"/>
              <w:rPr>
                <w:b/>
                <w:bCs/>
                <w:color w:val="000000" w:themeColor="text1"/>
                <w:sz w:val="20"/>
                <w:szCs w:val="36"/>
              </w:rPr>
            </w:pPr>
          </w:p>
        </w:tc>
        <w:tc>
          <w:tcPr>
            <w:tcW w:w="5037" w:type="dxa"/>
            <w:shd w:val="clear" w:color="auto" w:fill="D9D9D9" w:themeFill="background1" w:themeFillShade="D9"/>
          </w:tcPr>
          <w:p w14:paraId="26D251B4" w14:textId="77777777" w:rsidR="00000000" w:rsidRPr="00BB22C9" w:rsidRDefault="00000000" w:rsidP="00BD11D6">
            <w:pPr>
              <w:pStyle w:val="Heading38"/>
              <w:spacing w:before="0" w:after="0"/>
              <w:rPr>
                <w:b w:val="0"/>
                <w:bCs/>
                <w:szCs w:val="36"/>
              </w:rPr>
            </w:pPr>
            <w:r w:rsidRPr="00BD11D6">
              <w:rPr>
                <w:bCs/>
                <w:szCs w:val="36"/>
              </w:rPr>
              <w:t>Existing Controls</w:t>
            </w:r>
          </w:p>
        </w:tc>
        <w:tc>
          <w:tcPr>
            <w:tcW w:w="2126" w:type="dxa"/>
            <w:shd w:val="clear" w:color="auto" w:fill="D9D9D9" w:themeFill="background1" w:themeFillShade="D9"/>
          </w:tcPr>
          <w:p w14:paraId="6D951CB6" w14:textId="77777777" w:rsidR="00000000" w:rsidRPr="00BB22C9" w:rsidRDefault="00000000" w:rsidP="00BB22C9">
            <w:pPr>
              <w:pStyle w:val="Heading38"/>
              <w:spacing w:before="0" w:after="0"/>
              <w:rPr>
                <w:bCs/>
                <w:szCs w:val="36"/>
              </w:rPr>
            </w:pPr>
            <w:r>
              <w:rPr>
                <w:bCs/>
                <w:szCs w:val="36"/>
              </w:rPr>
              <w:t>Effectiveness of existing controls</w:t>
            </w:r>
          </w:p>
        </w:tc>
        <w:tc>
          <w:tcPr>
            <w:tcW w:w="2822" w:type="dxa"/>
            <w:shd w:val="clear" w:color="auto" w:fill="D9D9D9" w:themeFill="background1" w:themeFillShade="D9"/>
          </w:tcPr>
          <w:p w14:paraId="0C7B6669" w14:textId="77777777" w:rsidR="00000000" w:rsidRPr="00BB22C9" w:rsidRDefault="00000000" w:rsidP="00BB22C9">
            <w:pPr>
              <w:pStyle w:val="Heading38"/>
              <w:spacing w:before="0" w:after="0"/>
              <w:rPr>
                <w:bCs/>
                <w:szCs w:val="36"/>
              </w:rPr>
            </w:pPr>
            <w:r>
              <w:rPr>
                <w:bCs/>
                <w:szCs w:val="36"/>
              </w:rPr>
              <w:t>Risk Rating</w:t>
            </w:r>
          </w:p>
        </w:tc>
        <w:tc>
          <w:tcPr>
            <w:tcW w:w="4124" w:type="dxa"/>
            <w:shd w:val="clear" w:color="auto" w:fill="D9D9D9" w:themeFill="background1" w:themeFillShade="D9"/>
          </w:tcPr>
          <w:p w14:paraId="75147A05" w14:textId="77777777" w:rsidR="00000000" w:rsidRDefault="00000000" w:rsidP="00BB22C9">
            <w:pPr>
              <w:pStyle w:val="Heading38"/>
              <w:spacing w:before="0" w:after="0"/>
              <w:rPr>
                <w:bCs/>
                <w:szCs w:val="36"/>
              </w:rPr>
            </w:pPr>
            <w:r>
              <w:rPr>
                <w:bCs/>
                <w:szCs w:val="36"/>
              </w:rPr>
              <w:t>Controls to be implemented</w:t>
            </w:r>
          </w:p>
        </w:tc>
        <w:tc>
          <w:tcPr>
            <w:tcW w:w="2297" w:type="dxa"/>
            <w:shd w:val="clear" w:color="auto" w:fill="D9D9D9" w:themeFill="background1" w:themeFillShade="D9"/>
          </w:tcPr>
          <w:p w14:paraId="2D9A14A5" w14:textId="77777777" w:rsidR="00000000" w:rsidRDefault="00000000" w:rsidP="00BB22C9">
            <w:pPr>
              <w:pStyle w:val="Heading38"/>
              <w:spacing w:before="0" w:after="0"/>
              <w:rPr>
                <w:bCs/>
                <w:szCs w:val="36"/>
              </w:rPr>
            </w:pPr>
            <w:r>
              <w:rPr>
                <w:bCs/>
                <w:szCs w:val="36"/>
              </w:rPr>
              <w:t>Revised Risk Rating</w:t>
            </w:r>
          </w:p>
        </w:tc>
      </w:tr>
      <w:tr w:rsidR="00B435AA" w14:paraId="5918F2C2" w14:textId="77777777" w:rsidTr="00285568">
        <w:trPr>
          <w:trHeight w:val="45"/>
        </w:trPr>
        <w:tc>
          <w:tcPr>
            <w:tcW w:w="2137" w:type="dxa"/>
          </w:tcPr>
          <w:p w14:paraId="017B9DB8" w14:textId="77777777" w:rsidR="00000000" w:rsidRPr="00FB5F1A" w:rsidRDefault="00000000" w:rsidP="00FB5F1A">
            <w:pPr>
              <w:pStyle w:val="Normal9"/>
              <w:spacing w:after="0"/>
            </w:pPr>
            <w:r>
              <w:rPr>
                <w:sz w:val="20"/>
              </w:rPr>
              <w:t>Building fire</w:t>
            </w:r>
          </w:p>
        </w:tc>
        <w:tc>
          <w:tcPr>
            <w:tcW w:w="3341" w:type="dxa"/>
          </w:tcPr>
          <w:p w14:paraId="7E5E4893" w14:textId="77777777" w:rsidR="00000000" w:rsidRPr="00FB5F1A" w:rsidRDefault="00000000" w:rsidP="00FB5F1A">
            <w:pPr>
              <w:pStyle w:val="Normal9"/>
              <w:spacing w:after="0"/>
            </w:pPr>
            <w:r>
              <w:rPr>
                <w:sz w:val="20"/>
              </w:rPr>
              <w:t>Kitchen or electrical fire. ​School is notified to evacuate</w:t>
            </w:r>
          </w:p>
        </w:tc>
        <w:tc>
          <w:tcPr>
            <w:tcW w:w="5037" w:type="dxa"/>
          </w:tcPr>
          <w:p w14:paraId="02131A1B" w14:textId="77777777" w:rsidR="00000000" w:rsidRPr="00FB5F1A" w:rsidRDefault="00000000" w:rsidP="00FB5F1A">
            <w:pPr>
              <w:pStyle w:val="Normal9"/>
              <w:spacing w:after="0"/>
            </w:pPr>
            <w:r w:rsidRPr="00FB5F1A">
              <w:t>​Lawns mowed regularly, combustible material removed</w:t>
            </w:r>
          </w:p>
          <w:p w14:paraId="31DD2FA3" w14:textId="77777777" w:rsidR="00000000" w:rsidRPr="00FB5F1A" w:rsidRDefault="00000000" w:rsidP="00FB5F1A">
            <w:pPr>
              <w:pStyle w:val="Normal9"/>
              <w:spacing w:after="0"/>
            </w:pPr>
          </w:p>
        </w:tc>
        <w:tc>
          <w:tcPr>
            <w:tcW w:w="2126" w:type="dxa"/>
          </w:tcPr>
          <w:p w14:paraId="0D79520B" w14:textId="77777777" w:rsidR="00000000" w:rsidRPr="00FB5F1A" w:rsidRDefault="00000000" w:rsidP="00FB5F1A">
            <w:pPr>
              <w:pStyle w:val="Normal9"/>
              <w:spacing w:after="0"/>
            </w:pPr>
            <w:r>
              <w:rPr>
                <w:sz w:val="20"/>
              </w:rPr>
              <w:t>Acceptable</w:t>
            </w:r>
          </w:p>
        </w:tc>
        <w:tc>
          <w:tcPr>
            <w:tcW w:w="2822" w:type="dxa"/>
          </w:tcPr>
          <w:p w14:paraId="024D219A"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592"/>
            </w:tblGrid>
            <w:tr w:rsidR="00B435AA" w14:paraId="26FC649E" w14:textId="77777777">
              <w:trPr>
                <w:tblCellSpacing w:w="15" w:type="dxa"/>
              </w:trPr>
              <w:tc>
                <w:tcPr>
                  <w:tcW w:w="2732" w:type="dxa"/>
                  <w:tcMar>
                    <w:top w:w="15" w:type="dxa"/>
                    <w:left w:w="15" w:type="dxa"/>
                    <w:bottom w:w="15" w:type="dxa"/>
                    <w:right w:w="15" w:type="dxa"/>
                  </w:tcMar>
                  <w:vAlign w:val="center"/>
                </w:tcPr>
                <w:p w14:paraId="640ECDDC" w14:textId="77777777" w:rsidR="00000000" w:rsidRPr="00FB5F1A" w:rsidRDefault="00000000" w:rsidP="00FB5F1A">
                  <w:pPr>
                    <w:pStyle w:val="Normal9"/>
                    <w:spacing w:after="0"/>
                    <w:rPr>
                      <w:color w:val="000000"/>
                    </w:rPr>
                  </w:pPr>
                  <w:r w:rsidRPr="00FB5F1A">
                    <w:rPr>
                      <w:b/>
                      <w:bCs/>
                      <w:color w:val="000000"/>
                    </w:rPr>
                    <w:t>Consequence</w:t>
                  </w:r>
                </w:p>
              </w:tc>
            </w:tr>
            <w:tr w:rsidR="00B435AA" w14:paraId="6BF1638D" w14:textId="77777777">
              <w:trPr>
                <w:tblCellSpacing w:w="15" w:type="dxa"/>
              </w:trPr>
              <w:tc>
                <w:tcPr>
                  <w:tcW w:w="2732" w:type="dxa"/>
                  <w:tcMar>
                    <w:top w:w="15" w:type="dxa"/>
                    <w:left w:w="15" w:type="dxa"/>
                    <w:bottom w:w="15" w:type="dxa"/>
                    <w:right w:w="15" w:type="dxa"/>
                  </w:tcMar>
                  <w:vAlign w:val="center"/>
                </w:tcPr>
                <w:p w14:paraId="3BACB6E6" w14:textId="77777777" w:rsidR="00000000" w:rsidRPr="00FB5F1A" w:rsidRDefault="00000000" w:rsidP="00FB5F1A">
                  <w:pPr>
                    <w:pStyle w:val="Normal9"/>
                    <w:spacing w:after="0"/>
                    <w:rPr>
                      <w:color w:val="000000"/>
                    </w:rPr>
                  </w:pPr>
                  <w:r w:rsidRPr="00FB5F1A">
                    <w:rPr>
                      <w:color w:val="000000"/>
                    </w:rPr>
                    <w:t>Severe</w:t>
                  </w:r>
                </w:p>
              </w:tc>
            </w:tr>
            <w:tr w:rsidR="00B435AA" w14:paraId="5B883973" w14:textId="77777777">
              <w:trPr>
                <w:tblCellSpacing w:w="15" w:type="dxa"/>
              </w:trPr>
              <w:tc>
                <w:tcPr>
                  <w:tcW w:w="2732" w:type="dxa"/>
                  <w:tcMar>
                    <w:top w:w="15" w:type="dxa"/>
                    <w:left w:w="15" w:type="dxa"/>
                    <w:bottom w:w="15" w:type="dxa"/>
                    <w:right w:w="15" w:type="dxa"/>
                  </w:tcMar>
                  <w:vAlign w:val="center"/>
                </w:tcPr>
                <w:p w14:paraId="26851BCC" w14:textId="77777777" w:rsidR="00000000" w:rsidRPr="00FB5F1A" w:rsidRDefault="00000000" w:rsidP="00FB5F1A">
                  <w:pPr>
                    <w:pStyle w:val="Normal9"/>
                    <w:spacing w:after="0"/>
                    <w:rPr>
                      <w:color w:val="000000"/>
                    </w:rPr>
                  </w:pPr>
                  <w:r w:rsidRPr="00FB5F1A">
                    <w:rPr>
                      <w:b/>
                      <w:bCs/>
                      <w:color w:val="000000"/>
                    </w:rPr>
                    <w:t>Likelihood</w:t>
                  </w:r>
                </w:p>
              </w:tc>
            </w:tr>
            <w:tr w:rsidR="00B435AA" w14:paraId="641CF6DA" w14:textId="77777777">
              <w:trPr>
                <w:tblCellSpacing w:w="15" w:type="dxa"/>
              </w:trPr>
              <w:tc>
                <w:tcPr>
                  <w:tcW w:w="2732" w:type="dxa"/>
                  <w:tcMar>
                    <w:top w:w="15" w:type="dxa"/>
                    <w:left w:w="15" w:type="dxa"/>
                    <w:bottom w:w="15" w:type="dxa"/>
                    <w:right w:w="15" w:type="dxa"/>
                  </w:tcMar>
                  <w:vAlign w:val="center"/>
                </w:tcPr>
                <w:p w14:paraId="1410D08A" w14:textId="77777777" w:rsidR="00000000" w:rsidRPr="00FB5F1A" w:rsidRDefault="00000000" w:rsidP="00FB5F1A">
                  <w:pPr>
                    <w:pStyle w:val="Normal9"/>
                    <w:spacing w:after="0"/>
                    <w:rPr>
                      <w:color w:val="000000"/>
                    </w:rPr>
                  </w:pPr>
                  <w:r w:rsidRPr="00FB5F1A">
                    <w:rPr>
                      <w:color w:val="000000"/>
                    </w:rPr>
                    <w:t>Unlikely</w:t>
                  </w:r>
                </w:p>
              </w:tc>
            </w:tr>
            <w:tr w:rsidR="00B435AA" w14:paraId="459360B4" w14:textId="77777777">
              <w:trPr>
                <w:tblCellSpacing w:w="15" w:type="dxa"/>
              </w:trPr>
              <w:tc>
                <w:tcPr>
                  <w:tcW w:w="2732" w:type="dxa"/>
                  <w:tcMar>
                    <w:top w:w="15" w:type="dxa"/>
                    <w:left w:w="15" w:type="dxa"/>
                    <w:bottom w:w="15" w:type="dxa"/>
                    <w:right w:w="15" w:type="dxa"/>
                  </w:tcMar>
                  <w:vAlign w:val="center"/>
                </w:tcPr>
                <w:p w14:paraId="4636F64A" w14:textId="77777777" w:rsidR="00000000" w:rsidRPr="00FB5F1A" w:rsidRDefault="00000000" w:rsidP="00FB5F1A">
                  <w:pPr>
                    <w:pStyle w:val="Normal9"/>
                    <w:spacing w:after="0"/>
                    <w:rPr>
                      <w:color w:val="000000"/>
                    </w:rPr>
                  </w:pPr>
                  <w:r w:rsidRPr="00FB5F1A">
                    <w:rPr>
                      <w:b/>
                      <w:bCs/>
                      <w:color w:val="000000"/>
                    </w:rPr>
                    <w:t>Risk Level</w:t>
                  </w:r>
                </w:p>
              </w:tc>
            </w:tr>
            <w:tr w:rsidR="00B435AA" w14:paraId="72A636E2" w14:textId="77777777">
              <w:trPr>
                <w:tblCellSpacing w:w="15" w:type="dxa"/>
              </w:trPr>
              <w:tc>
                <w:tcPr>
                  <w:tcW w:w="2732" w:type="dxa"/>
                  <w:tcMar>
                    <w:top w:w="15" w:type="dxa"/>
                    <w:left w:w="15" w:type="dxa"/>
                    <w:bottom w:w="15" w:type="dxa"/>
                    <w:right w:w="15" w:type="dxa"/>
                  </w:tcMar>
                  <w:vAlign w:val="center"/>
                </w:tcPr>
                <w:p w14:paraId="41F1C1D7" w14:textId="77777777" w:rsidR="00000000" w:rsidRPr="00FB5F1A" w:rsidRDefault="00000000" w:rsidP="00FB5F1A">
                  <w:pPr>
                    <w:pStyle w:val="Normal9"/>
                    <w:spacing w:after="0"/>
                    <w:rPr>
                      <w:color w:val="000000"/>
                    </w:rPr>
                  </w:pPr>
                  <w:r w:rsidRPr="00FB5F1A">
                    <w:rPr>
                      <w:color w:val="000000"/>
                    </w:rPr>
                    <w:t>High</w:t>
                  </w:r>
                </w:p>
              </w:tc>
            </w:tr>
          </w:tbl>
          <w:p w14:paraId="6D947DE0" w14:textId="77777777" w:rsidR="00000000" w:rsidRPr="00FB5F1A" w:rsidRDefault="00000000" w:rsidP="00FB5F1A">
            <w:pPr>
              <w:pStyle w:val="Normal9"/>
              <w:spacing w:after="0"/>
            </w:pPr>
          </w:p>
        </w:tc>
        <w:tc>
          <w:tcPr>
            <w:tcW w:w="4124" w:type="dxa"/>
          </w:tcPr>
          <w:p w14:paraId="74ADEB4A" w14:textId="77777777" w:rsidR="00000000" w:rsidRPr="00FB5F1A" w:rsidRDefault="00000000" w:rsidP="00FB5F1A">
            <w:pPr>
              <w:pStyle w:val="Normal9"/>
              <w:spacing w:after="0"/>
            </w:pPr>
            <w:r w:rsidRPr="00FB5F1A">
              <w:t>​Regular fire drills, reduce consumable material and regular of fire equipment and communication systems</w:t>
            </w:r>
          </w:p>
          <w:p w14:paraId="4F286BE5" w14:textId="77777777" w:rsidR="00000000" w:rsidRPr="00FB5F1A" w:rsidRDefault="00000000" w:rsidP="00FB5F1A">
            <w:pPr>
              <w:pStyle w:val="Normal9"/>
              <w:spacing w:after="0"/>
            </w:pPr>
          </w:p>
        </w:tc>
        <w:tc>
          <w:tcPr>
            <w:tcW w:w="2297" w:type="dxa"/>
          </w:tcPr>
          <w:p w14:paraId="5CC00D53"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067"/>
            </w:tblGrid>
            <w:tr w:rsidR="00B435AA" w14:paraId="08168859" w14:textId="77777777">
              <w:trPr>
                <w:tblCellSpacing w:w="15" w:type="dxa"/>
              </w:trPr>
              <w:tc>
                <w:tcPr>
                  <w:tcW w:w="2207" w:type="dxa"/>
                  <w:tcMar>
                    <w:top w:w="15" w:type="dxa"/>
                    <w:left w:w="15" w:type="dxa"/>
                    <w:bottom w:w="15" w:type="dxa"/>
                    <w:right w:w="15" w:type="dxa"/>
                  </w:tcMar>
                  <w:vAlign w:val="center"/>
                </w:tcPr>
                <w:p w14:paraId="4ECC20E3" w14:textId="77777777" w:rsidR="00000000" w:rsidRPr="00FB5F1A" w:rsidRDefault="00000000" w:rsidP="00FB5F1A">
                  <w:pPr>
                    <w:pStyle w:val="Normal9"/>
                    <w:spacing w:after="0"/>
                    <w:rPr>
                      <w:color w:val="000000"/>
                    </w:rPr>
                  </w:pPr>
                  <w:r w:rsidRPr="00FB5F1A">
                    <w:rPr>
                      <w:b/>
                      <w:bCs/>
                      <w:color w:val="000000"/>
                    </w:rPr>
                    <w:t>Consequence</w:t>
                  </w:r>
                </w:p>
              </w:tc>
            </w:tr>
            <w:tr w:rsidR="00B435AA" w14:paraId="45CABB77" w14:textId="77777777">
              <w:trPr>
                <w:tblCellSpacing w:w="15" w:type="dxa"/>
              </w:trPr>
              <w:tc>
                <w:tcPr>
                  <w:tcW w:w="2207" w:type="dxa"/>
                  <w:tcMar>
                    <w:top w:w="15" w:type="dxa"/>
                    <w:left w:w="15" w:type="dxa"/>
                    <w:bottom w:w="15" w:type="dxa"/>
                    <w:right w:w="15" w:type="dxa"/>
                  </w:tcMar>
                  <w:vAlign w:val="center"/>
                </w:tcPr>
                <w:p w14:paraId="637976AD" w14:textId="77777777" w:rsidR="00000000" w:rsidRPr="00FB5F1A" w:rsidRDefault="00000000" w:rsidP="00FB5F1A">
                  <w:pPr>
                    <w:pStyle w:val="Normal9"/>
                    <w:spacing w:after="0"/>
                    <w:rPr>
                      <w:color w:val="000000"/>
                    </w:rPr>
                  </w:pPr>
                  <w:r w:rsidRPr="00FB5F1A">
                    <w:rPr>
                      <w:color w:val="000000"/>
                    </w:rPr>
                    <w:t>Moderate</w:t>
                  </w:r>
                </w:p>
              </w:tc>
            </w:tr>
            <w:tr w:rsidR="00B435AA" w14:paraId="007389D4" w14:textId="77777777">
              <w:trPr>
                <w:tblCellSpacing w:w="15" w:type="dxa"/>
              </w:trPr>
              <w:tc>
                <w:tcPr>
                  <w:tcW w:w="2207" w:type="dxa"/>
                  <w:tcMar>
                    <w:top w:w="15" w:type="dxa"/>
                    <w:left w:w="15" w:type="dxa"/>
                    <w:bottom w:w="15" w:type="dxa"/>
                    <w:right w:w="15" w:type="dxa"/>
                  </w:tcMar>
                  <w:vAlign w:val="center"/>
                </w:tcPr>
                <w:p w14:paraId="0D869E4C" w14:textId="77777777" w:rsidR="00000000" w:rsidRPr="00FB5F1A" w:rsidRDefault="00000000" w:rsidP="00FB5F1A">
                  <w:pPr>
                    <w:pStyle w:val="Normal9"/>
                    <w:spacing w:after="0"/>
                    <w:rPr>
                      <w:color w:val="000000"/>
                    </w:rPr>
                  </w:pPr>
                  <w:r w:rsidRPr="00FB5F1A">
                    <w:rPr>
                      <w:b/>
                      <w:bCs/>
                      <w:color w:val="000000"/>
                    </w:rPr>
                    <w:t>Likelihood</w:t>
                  </w:r>
                </w:p>
              </w:tc>
            </w:tr>
            <w:tr w:rsidR="00B435AA" w14:paraId="7007528F" w14:textId="77777777">
              <w:trPr>
                <w:tblCellSpacing w:w="15" w:type="dxa"/>
              </w:trPr>
              <w:tc>
                <w:tcPr>
                  <w:tcW w:w="2207" w:type="dxa"/>
                  <w:tcMar>
                    <w:top w:w="15" w:type="dxa"/>
                    <w:left w:w="15" w:type="dxa"/>
                    <w:bottom w:w="15" w:type="dxa"/>
                    <w:right w:w="15" w:type="dxa"/>
                  </w:tcMar>
                  <w:vAlign w:val="center"/>
                </w:tcPr>
                <w:p w14:paraId="6B7B30AD" w14:textId="77777777" w:rsidR="00000000" w:rsidRPr="00FB5F1A" w:rsidRDefault="00000000" w:rsidP="00FB5F1A">
                  <w:pPr>
                    <w:pStyle w:val="Normal9"/>
                    <w:spacing w:after="0"/>
                    <w:rPr>
                      <w:color w:val="000000"/>
                    </w:rPr>
                  </w:pPr>
                  <w:r w:rsidRPr="00FB5F1A">
                    <w:rPr>
                      <w:color w:val="000000"/>
                    </w:rPr>
                    <w:t>Unlikely</w:t>
                  </w:r>
                </w:p>
              </w:tc>
            </w:tr>
            <w:tr w:rsidR="00B435AA" w14:paraId="1C3DD86C" w14:textId="77777777">
              <w:trPr>
                <w:tblCellSpacing w:w="15" w:type="dxa"/>
              </w:trPr>
              <w:tc>
                <w:tcPr>
                  <w:tcW w:w="2207" w:type="dxa"/>
                  <w:tcMar>
                    <w:top w:w="15" w:type="dxa"/>
                    <w:left w:w="15" w:type="dxa"/>
                    <w:bottom w:w="15" w:type="dxa"/>
                    <w:right w:w="15" w:type="dxa"/>
                  </w:tcMar>
                  <w:vAlign w:val="center"/>
                </w:tcPr>
                <w:p w14:paraId="63F72B1D" w14:textId="77777777" w:rsidR="00000000" w:rsidRPr="00FB5F1A" w:rsidRDefault="00000000" w:rsidP="00FB5F1A">
                  <w:pPr>
                    <w:pStyle w:val="Normal9"/>
                    <w:spacing w:after="0"/>
                    <w:rPr>
                      <w:color w:val="000000"/>
                    </w:rPr>
                  </w:pPr>
                  <w:r w:rsidRPr="00FB5F1A">
                    <w:rPr>
                      <w:b/>
                      <w:bCs/>
                      <w:color w:val="000000"/>
                    </w:rPr>
                    <w:t>Risk Level</w:t>
                  </w:r>
                </w:p>
              </w:tc>
            </w:tr>
            <w:tr w:rsidR="00B435AA" w14:paraId="3A6CB2F9" w14:textId="77777777">
              <w:trPr>
                <w:tblCellSpacing w:w="15" w:type="dxa"/>
              </w:trPr>
              <w:tc>
                <w:tcPr>
                  <w:tcW w:w="2207" w:type="dxa"/>
                  <w:tcMar>
                    <w:top w:w="15" w:type="dxa"/>
                    <w:left w:w="15" w:type="dxa"/>
                    <w:bottom w:w="15" w:type="dxa"/>
                    <w:right w:w="15" w:type="dxa"/>
                  </w:tcMar>
                  <w:vAlign w:val="center"/>
                </w:tcPr>
                <w:p w14:paraId="0BA45565" w14:textId="77777777" w:rsidR="00000000" w:rsidRPr="00FB5F1A" w:rsidRDefault="00000000" w:rsidP="00FB5F1A">
                  <w:pPr>
                    <w:pStyle w:val="Normal9"/>
                    <w:spacing w:after="0"/>
                    <w:rPr>
                      <w:color w:val="000000"/>
                    </w:rPr>
                  </w:pPr>
                  <w:r w:rsidRPr="00FB5F1A">
                    <w:rPr>
                      <w:color w:val="000000"/>
                    </w:rPr>
                    <w:t>Medium</w:t>
                  </w:r>
                </w:p>
              </w:tc>
            </w:tr>
          </w:tbl>
          <w:p w14:paraId="771AC588" w14:textId="77777777" w:rsidR="00000000" w:rsidRPr="00FB5F1A" w:rsidRDefault="00000000" w:rsidP="00FB5F1A">
            <w:pPr>
              <w:pStyle w:val="Normal9"/>
              <w:spacing w:after="0"/>
            </w:pPr>
          </w:p>
        </w:tc>
      </w:tr>
      <w:tr w:rsidR="00B435AA" w14:paraId="73EB1E4E" w14:textId="77777777" w:rsidTr="00285568">
        <w:trPr>
          <w:trHeight w:val="45"/>
        </w:trPr>
        <w:tc>
          <w:tcPr>
            <w:tcW w:w="2137" w:type="dxa"/>
          </w:tcPr>
          <w:p w14:paraId="2D25DC29" w14:textId="77777777" w:rsidR="00000000" w:rsidRPr="00FB5F1A" w:rsidRDefault="00000000" w:rsidP="00FB5F1A">
            <w:pPr>
              <w:pStyle w:val="Normal9"/>
              <w:spacing w:after="0"/>
            </w:pPr>
            <w:r>
              <w:rPr>
                <w:sz w:val="20"/>
              </w:rPr>
              <w:t>Bus/vehicle emergencies during offsite activities</w:t>
            </w:r>
          </w:p>
        </w:tc>
        <w:tc>
          <w:tcPr>
            <w:tcW w:w="3341" w:type="dxa"/>
          </w:tcPr>
          <w:p w14:paraId="207BE903" w14:textId="77777777" w:rsidR="00000000" w:rsidRPr="00FB5F1A" w:rsidRDefault="00000000" w:rsidP="00FB5F1A">
            <w:pPr>
              <w:pStyle w:val="Normal9"/>
              <w:spacing w:after="0"/>
            </w:pPr>
            <w:r>
              <w:rPr>
                <w:sz w:val="20"/>
              </w:rPr>
              <w:t>Probable Causes:  Bus incident (eg. breakdown, fire or flood or other emergency event) or bus accident which occurs: while bus conveying staff and students for camp excursion or other school activity;   Probable Consequences: Risk of death/injury to passengers or pedestrians; Traffic disruption/delay/inconvenience</w:t>
            </w:r>
          </w:p>
        </w:tc>
        <w:tc>
          <w:tcPr>
            <w:tcW w:w="5037" w:type="dxa"/>
          </w:tcPr>
          <w:p w14:paraId="4CA6E2F1" w14:textId="77777777" w:rsidR="00000000" w:rsidRPr="00FB5F1A" w:rsidRDefault="00000000" w:rsidP="00FB5F1A">
            <w:pPr>
              <w:pStyle w:val="Normal9"/>
              <w:spacing w:after="0"/>
            </w:pPr>
            <w:r w:rsidRPr="00FB5F1A">
              <w:t xml:space="preserve"> </w:t>
            </w:r>
          </w:p>
          <w:p w14:paraId="395D2300" w14:textId="77777777" w:rsidR="00000000" w:rsidRPr="00FB5F1A" w:rsidRDefault="00000000" w:rsidP="00FB5F1A">
            <w:pPr>
              <w:pStyle w:val="Normal9"/>
              <w:numPr>
                <w:ilvl w:val="0"/>
                <w:numId w:val="32"/>
              </w:numPr>
              <w:spacing w:after="0"/>
              <w:ind w:hanging="183"/>
            </w:pPr>
            <w:r w:rsidRPr="00FB5F1A">
              <w:rPr>
                <w:sz w:val="20"/>
                <w:szCs w:val="20"/>
              </w:rPr>
              <w:t>Engage approved Accredited Bus Operators Drivers</w:t>
            </w:r>
          </w:p>
          <w:p w14:paraId="45147C9C" w14:textId="77777777" w:rsidR="00000000" w:rsidRPr="00FB5F1A" w:rsidRDefault="00000000" w:rsidP="00FB5F1A">
            <w:pPr>
              <w:pStyle w:val="Normal9"/>
              <w:numPr>
                <w:ilvl w:val="0"/>
                <w:numId w:val="32"/>
              </w:numPr>
              <w:spacing w:after="0"/>
              <w:ind w:hanging="183"/>
            </w:pPr>
            <w:r w:rsidRPr="00FB5F1A">
              <w:rPr>
                <w:sz w:val="20"/>
                <w:szCs w:val="20"/>
              </w:rPr>
              <w:t>Buses with seat-belts are used for transporting students</w:t>
            </w:r>
          </w:p>
          <w:p w14:paraId="3DFD3CB2" w14:textId="77777777" w:rsidR="00000000" w:rsidRPr="00FB5F1A" w:rsidRDefault="00000000" w:rsidP="00FB5F1A">
            <w:pPr>
              <w:pStyle w:val="Normal9"/>
              <w:numPr>
                <w:ilvl w:val="0"/>
                <w:numId w:val="32"/>
              </w:numPr>
              <w:spacing w:after="0"/>
              <w:ind w:hanging="183"/>
            </w:pPr>
            <w:r w:rsidRPr="00FB5F1A">
              <w:rPr>
                <w:sz w:val="20"/>
                <w:szCs w:val="20"/>
              </w:rPr>
              <w:t xml:space="preserve">Staff to follow DET’s </w:t>
            </w:r>
            <w:hyperlink r:id="rId68" w:history="1">
              <w:r w:rsidRPr="00FB5F1A">
                <w:rPr>
                  <w:sz w:val="20"/>
                  <w:szCs w:val="20"/>
                </w:rPr>
                <w:t>work-related driving procedure</w:t>
              </w:r>
            </w:hyperlink>
            <w:r w:rsidRPr="00FB5F1A">
              <w:rPr>
                <w:sz w:val="20"/>
                <w:szCs w:val="20"/>
              </w:rPr>
              <w:t xml:space="preserve">. </w:t>
            </w:r>
          </w:p>
          <w:p w14:paraId="370E5234" w14:textId="77777777" w:rsidR="00000000" w:rsidRPr="00FB5F1A" w:rsidRDefault="00000000" w:rsidP="00FB5F1A">
            <w:pPr>
              <w:pStyle w:val="Normal9"/>
              <w:numPr>
                <w:ilvl w:val="0"/>
                <w:numId w:val="32"/>
              </w:numPr>
              <w:spacing w:after="0"/>
              <w:ind w:hanging="183"/>
            </w:pPr>
            <w:r w:rsidRPr="00FB5F1A">
              <w:rPr>
                <w:sz w:val="20"/>
                <w:szCs w:val="20"/>
              </w:rPr>
              <w:t>Bus driver to maintain log book as required.</w:t>
            </w:r>
          </w:p>
          <w:p w14:paraId="3B74710E" w14:textId="77777777" w:rsidR="00000000" w:rsidRPr="00FB5F1A" w:rsidRDefault="00000000" w:rsidP="00FB5F1A">
            <w:pPr>
              <w:pStyle w:val="Normal9"/>
              <w:numPr>
                <w:ilvl w:val="0"/>
                <w:numId w:val="32"/>
              </w:numPr>
              <w:spacing w:after="0"/>
              <w:ind w:hanging="183"/>
            </w:pPr>
            <w:r w:rsidRPr="00FB5F1A">
              <w:rPr>
                <w:sz w:val="20"/>
                <w:szCs w:val="20"/>
              </w:rPr>
              <w:t xml:space="preserve">All excursions, camps and off-site activities adhere to the </w:t>
            </w:r>
            <w:hyperlink r:id="rId69" w:history="1">
              <w:r w:rsidRPr="00FB5F1A">
                <w:rPr>
                  <w:sz w:val="20"/>
                  <w:szCs w:val="20"/>
                </w:rPr>
                <w:t>DET Excursions including camps and adventure activities policy</w:t>
              </w:r>
            </w:hyperlink>
          </w:p>
          <w:p w14:paraId="7D21E998" w14:textId="77777777" w:rsidR="00000000" w:rsidRPr="00FB5F1A" w:rsidRDefault="00000000" w:rsidP="00FB5F1A">
            <w:pPr>
              <w:pStyle w:val="Normal9"/>
              <w:numPr>
                <w:ilvl w:val="0"/>
                <w:numId w:val="32"/>
              </w:numPr>
              <w:spacing w:after="0"/>
              <w:ind w:hanging="183"/>
            </w:pPr>
            <w:r w:rsidRPr="00FB5F1A">
              <w:rPr>
                <w:sz w:val="20"/>
                <w:szCs w:val="20"/>
              </w:rPr>
              <w:t>Students supervised and monitored while participating in off-site school activities, including bus transport.</w:t>
            </w:r>
          </w:p>
          <w:p w14:paraId="190B5F50" w14:textId="77777777" w:rsidR="00000000" w:rsidRPr="00FB5F1A" w:rsidRDefault="00000000" w:rsidP="00FB5F1A">
            <w:pPr>
              <w:pStyle w:val="Normal9"/>
              <w:numPr>
                <w:ilvl w:val="0"/>
                <w:numId w:val="32"/>
              </w:numPr>
              <w:spacing w:after="0"/>
              <w:ind w:hanging="183"/>
            </w:pPr>
            <w:r w:rsidRPr="00FB5F1A">
              <w:rPr>
                <w:sz w:val="20"/>
                <w:szCs w:val="20"/>
              </w:rPr>
              <w:t>Permission forms for excursions and camps contain parent/guardian emergency contact details and copy of these kept on school site, with one copy to be taken on trip.</w:t>
            </w:r>
          </w:p>
          <w:p w14:paraId="64543389" w14:textId="77777777" w:rsidR="00000000" w:rsidRPr="00FB5F1A" w:rsidRDefault="00000000" w:rsidP="00FB5F1A">
            <w:pPr>
              <w:pStyle w:val="Normal9"/>
              <w:numPr>
                <w:ilvl w:val="0"/>
                <w:numId w:val="32"/>
              </w:numPr>
              <w:spacing w:after="0"/>
              <w:ind w:hanging="183"/>
            </w:pPr>
            <w:r w:rsidRPr="00FB5F1A">
              <w:rPr>
                <w:sz w:val="20"/>
                <w:szCs w:val="20"/>
              </w:rPr>
              <w:t>Student Activity Locator (SAL) completed.</w:t>
            </w:r>
          </w:p>
          <w:p w14:paraId="0D4A06CF" w14:textId="77777777" w:rsidR="00000000" w:rsidRPr="00FB5F1A" w:rsidRDefault="00000000" w:rsidP="00FB5F1A">
            <w:pPr>
              <w:pStyle w:val="Normal9"/>
              <w:numPr>
                <w:ilvl w:val="0"/>
                <w:numId w:val="32"/>
              </w:numPr>
              <w:spacing w:after="0"/>
              <w:ind w:hanging="183"/>
            </w:pPr>
            <w:r w:rsidRPr="00FB5F1A">
              <w:rPr>
                <w:sz w:val="20"/>
                <w:szCs w:val="20"/>
              </w:rPr>
              <w:t xml:space="preserve">Risk assessment planning has occurred for all off-site camps and excursions. </w:t>
            </w:r>
          </w:p>
          <w:p w14:paraId="6BF3E639" w14:textId="77777777" w:rsidR="00000000" w:rsidRPr="00FB5F1A" w:rsidRDefault="00000000" w:rsidP="00FB5F1A">
            <w:pPr>
              <w:pStyle w:val="Normal9"/>
              <w:numPr>
                <w:ilvl w:val="0"/>
                <w:numId w:val="32"/>
              </w:numPr>
              <w:spacing w:after="0"/>
              <w:ind w:hanging="183"/>
            </w:pPr>
            <w:r w:rsidRPr="00FB5F1A">
              <w:rPr>
                <w:sz w:val="20"/>
                <w:szCs w:val="20"/>
              </w:rPr>
              <w:t>First aid kit to accompany excursions and first aid qualified staff to attend.</w:t>
            </w:r>
          </w:p>
          <w:p w14:paraId="06D40D4D" w14:textId="77777777" w:rsidR="00000000" w:rsidRPr="00FB5F1A" w:rsidRDefault="00000000" w:rsidP="00FB5F1A">
            <w:pPr>
              <w:pStyle w:val="Normal9"/>
              <w:numPr>
                <w:ilvl w:val="0"/>
                <w:numId w:val="32"/>
              </w:numPr>
              <w:spacing w:after="0"/>
              <w:ind w:hanging="183"/>
            </w:pPr>
            <w:r w:rsidRPr="00FB5F1A">
              <w:rPr>
                <w:sz w:val="20"/>
                <w:szCs w:val="20"/>
              </w:rPr>
              <w:t xml:space="preserve">Traffic management plan to manage school access/egress at drop off/pick up times. </w:t>
            </w:r>
          </w:p>
          <w:p w14:paraId="100EE85D" w14:textId="77777777" w:rsidR="00000000" w:rsidRPr="00FB5F1A" w:rsidRDefault="00000000" w:rsidP="00FB5F1A">
            <w:pPr>
              <w:pStyle w:val="Normal9"/>
              <w:numPr>
                <w:ilvl w:val="0"/>
                <w:numId w:val="32"/>
              </w:numPr>
              <w:spacing w:after="0"/>
              <w:ind w:hanging="183"/>
            </w:pPr>
            <w:r w:rsidRPr="00FB5F1A">
              <w:rPr>
                <w:sz w:val="20"/>
                <w:szCs w:val="20"/>
              </w:rPr>
              <w:t xml:space="preserve">Supervision to monitor student compliance with school road and bike safety policy. </w:t>
            </w:r>
          </w:p>
          <w:p w14:paraId="26F503C4" w14:textId="77777777" w:rsidR="00000000" w:rsidRPr="00FB5F1A" w:rsidRDefault="00000000" w:rsidP="00FB5F1A">
            <w:pPr>
              <w:pStyle w:val="Normal9"/>
              <w:numPr>
                <w:ilvl w:val="0"/>
                <w:numId w:val="32"/>
              </w:numPr>
              <w:spacing w:after="0"/>
              <w:ind w:hanging="183"/>
            </w:pPr>
            <w:r w:rsidRPr="00FB5F1A">
              <w:rPr>
                <w:sz w:val="20"/>
                <w:szCs w:val="20"/>
              </w:rPr>
              <w:t xml:space="preserve">All school excursions, camps and off-site activities occurring in or requiring transport through determined Code Red weather districts will be cancelled. </w:t>
            </w:r>
          </w:p>
          <w:p w14:paraId="209E30B9" w14:textId="77777777" w:rsidR="00000000" w:rsidRPr="00FB5F1A" w:rsidRDefault="00000000" w:rsidP="00FB5F1A">
            <w:pPr>
              <w:pStyle w:val="Normal9"/>
              <w:spacing w:after="0"/>
            </w:pPr>
            <w:r w:rsidRPr="00FB5F1A">
              <w:rPr>
                <w:sz w:val="20"/>
                <w:szCs w:val="20"/>
              </w:rPr>
              <w:t> </w:t>
            </w:r>
          </w:p>
          <w:p w14:paraId="6FBFFDB9" w14:textId="77777777" w:rsidR="00000000" w:rsidRPr="00FB5F1A" w:rsidRDefault="00000000" w:rsidP="00FB5F1A">
            <w:pPr>
              <w:pStyle w:val="Normal9"/>
              <w:spacing w:after="0"/>
            </w:pPr>
          </w:p>
        </w:tc>
        <w:tc>
          <w:tcPr>
            <w:tcW w:w="2126" w:type="dxa"/>
          </w:tcPr>
          <w:p w14:paraId="33759E37" w14:textId="77777777" w:rsidR="00000000" w:rsidRPr="00FB5F1A" w:rsidRDefault="00000000" w:rsidP="00FB5F1A">
            <w:pPr>
              <w:pStyle w:val="Normal9"/>
              <w:spacing w:after="0"/>
            </w:pPr>
            <w:r>
              <w:rPr>
                <w:sz w:val="20"/>
              </w:rPr>
              <w:t>Acceptable</w:t>
            </w:r>
          </w:p>
        </w:tc>
        <w:tc>
          <w:tcPr>
            <w:tcW w:w="2822" w:type="dxa"/>
          </w:tcPr>
          <w:p w14:paraId="42436F22"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592"/>
            </w:tblGrid>
            <w:tr w:rsidR="00B435AA" w14:paraId="3C7B4E30" w14:textId="77777777">
              <w:trPr>
                <w:tblCellSpacing w:w="15" w:type="dxa"/>
              </w:trPr>
              <w:tc>
                <w:tcPr>
                  <w:tcW w:w="2732" w:type="dxa"/>
                  <w:tcMar>
                    <w:top w:w="15" w:type="dxa"/>
                    <w:left w:w="15" w:type="dxa"/>
                    <w:bottom w:w="15" w:type="dxa"/>
                    <w:right w:w="15" w:type="dxa"/>
                  </w:tcMar>
                  <w:vAlign w:val="center"/>
                </w:tcPr>
                <w:p w14:paraId="300B4C4F" w14:textId="77777777" w:rsidR="00000000" w:rsidRPr="00FB5F1A" w:rsidRDefault="00000000" w:rsidP="00FB5F1A">
                  <w:pPr>
                    <w:pStyle w:val="Normal9"/>
                    <w:spacing w:after="0"/>
                    <w:rPr>
                      <w:color w:val="000000"/>
                    </w:rPr>
                  </w:pPr>
                  <w:r w:rsidRPr="00FB5F1A">
                    <w:rPr>
                      <w:b/>
                      <w:bCs/>
                      <w:color w:val="000000"/>
                    </w:rPr>
                    <w:t>Consequence</w:t>
                  </w:r>
                </w:p>
              </w:tc>
            </w:tr>
            <w:tr w:rsidR="00B435AA" w14:paraId="2128A0D2" w14:textId="77777777">
              <w:trPr>
                <w:tblCellSpacing w:w="15" w:type="dxa"/>
              </w:trPr>
              <w:tc>
                <w:tcPr>
                  <w:tcW w:w="2732" w:type="dxa"/>
                  <w:tcMar>
                    <w:top w:w="15" w:type="dxa"/>
                    <w:left w:w="15" w:type="dxa"/>
                    <w:bottom w:w="15" w:type="dxa"/>
                    <w:right w:w="15" w:type="dxa"/>
                  </w:tcMar>
                  <w:vAlign w:val="center"/>
                </w:tcPr>
                <w:p w14:paraId="617358F5" w14:textId="77777777" w:rsidR="00000000" w:rsidRPr="00FB5F1A" w:rsidRDefault="00000000" w:rsidP="00FB5F1A">
                  <w:pPr>
                    <w:pStyle w:val="Normal9"/>
                    <w:spacing w:after="0"/>
                    <w:rPr>
                      <w:color w:val="000000"/>
                    </w:rPr>
                  </w:pPr>
                  <w:r w:rsidRPr="00FB5F1A">
                    <w:rPr>
                      <w:color w:val="000000"/>
                    </w:rPr>
                    <w:t>Major</w:t>
                  </w:r>
                </w:p>
              </w:tc>
            </w:tr>
            <w:tr w:rsidR="00B435AA" w14:paraId="74DBD37A" w14:textId="77777777">
              <w:trPr>
                <w:tblCellSpacing w:w="15" w:type="dxa"/>
              </w:trPr>
              <w:tc>
                <w:tcPr>
                  <w:tcW w:w="2732" w:type="dxa"/>
                  <w:tcMar>
                    <w:top w:w="15" w:type="dxa"/>
                    <w:left w:w="15" w:type="dxa"/>
                    <w:bottom w:w="15" w:type="dxa"/>
                    <w:right w:w="15" w:type="dxa"/>
                  </w:tcMar>
                  <w:vAlign w:val="center"/>
                </w:tcPr>
                <w:p w14:paraId="2EAE6EC2" w14:textId="77777777" w:rsidR="00000000" w:rsidRPr="00FB5F1A" w:rsidRDefault="00000000" w:rsidP="00FB5F1A">
                  <w:pPr>
                    <w:pStyle w:val="Normal9"/>
                    <w:spacing w:after="0"/>
                    <w:rPr>
                      <w:color w:val="000000"/>
                    </w:rPr>
                  </w:pPr>
                  <w:r w:rsidRPr="00FB5F1A">
                    <w:rPr>
                      <w:b/>
                      <w:bCs/>
                      <w:color w:val="000000"/>
                    </w:rPr>
                    <w:t>Likelihood</w:t>
                  </w:r>
                </w:p>
              </w:tc>
            </w:tr>
            <w:tr w:rsidR="00B435AA" w14:paraId="11882520" w14:textId="77777777">
              <w:trPr>
                <w:tblCellSpacing w:w="15" w:type="dxa"/>
              </w:trPr>
              <w:tc>
                <w:tcPr>
                  <w:tcW w:w="2732" w:type="dxa"/>
                  <w:tcMar>
                    <w:top w:w="15" w:type="dxa"/>
                    <w:left w:w="15" w:type="dxa"/>
                    <w:bottom w:w="15" w:type="dxa"/>
                    <w:right w:w="15" w:type="dxa"/>
                  </w:tcMar>
                  <w:vAlign w:val="center"/>
                </w:tcPr>
                <w:p w14:paraId="304CE8B5" w14:textId="77777777" w:rsidR="00000000" w:rsidRPr="00FB5F1A" w:rsidRDefault="00000000" w:rsidP="00FB5F1A">
                  <w:pPr>
                    <w:pStyle w:val="Normal9"/>
                    <w:spacing w:after="0"/>
                    <w:rPr>
                      <w:color w:val="000000"/>
                    </w:rPr>
                  </w:pPr>
                  <w:r w:rsidRPr="00FB5F1A">
                    <w:rPr>
                      <w:color w:val="000000"/>
                    </w:rPr>
                    <w:t>Possible</w:t>
                  </w:r>
                </w:p>
              </w:tc>
            </w:tr>
            <w:tr w:rsidR="00B435AA" w14:paraId="6A2016C3" w14:textId="77777777">
              <w:trPr>
                <w:tblCellSpacing w:w="15" w:type="dxa"/>
              </w:trPr>
              <w:tc>
                <w:tcPr>
                  <w:tcW w:w="2732" w:type="dxa"/>
                  <w:tcMar>
                    <w:top w:w="15" w:type="dxa"/>
                    <w:left w:w="15" w:type="dxa"/>
                    <w:bottom w:w="15" w:type="dxa"/>
                    <w:right w:w="15" w:type="dxa"/>
                  </w:tcMar>
                  <w:vAlign w:val="center"/>
                </w:tcPr>
                <w:p w14:paraId="2F04E709" w14:textId="77777777" w:rsidR="00000000" w:rsidRPr="00FB5F1A" w:rsidRDefault="00000000" w:rsidP="00FB5F1A">
                  <w:pPr>
                    <w:pStyle w:val="Normal9"/>
                    <w:spacing w:after="0"/>
                    <w:rPr>
                      <w:color w:val="000000"/>
                    </w:rPr>
                  </w:pPr>
                  <w:r w:rsidRPr="00FB5F1A">
                    <w:rPr>
                      <w:b/>
                      <w:bCs/>
                      <w:color w:val="000000"/>
                    </w:rPr>
                    <w:t>Risk Level</w:t>
                  </w:r>
                </w:p>
              </w:tc>
            </w:tr>
            <w:tr w:rsidR="00B435AA" w14:paraId="2B365393" w14:textId="77777777">
              <w:trPr>
                <w:tblCellSpacing w:w="15" w:type="dxa"/>
              </w:trPr>
              <w:tc>
                <w:tcPr>
                  <w:tcW w:w="2732" w:type="dxa"/>
                  <w:tcMar>
                    <w:top w:w="15" w:type="dxa"/>
                    <w:left w:w="15" w:type="dxa"/>
                    <w:bottom w:w="15" w:type="dxa"/>
                    <w:right w:w="15" w:type="dxa"/>
                  </w:tcMar>
                  <w:vAlign w:val="center"/>
                </w:tcPr>
                <w:p w14:paraId="6C163684" w14:textId="77777777" w:rsidR="00000000" w:rsidRPr="00FB5F1A" w:rsidRDefault="00000000" w:rsidP="00FB5F1A">
                  <w:pPr>
                    <w:pStyle w:val="Normal9"/>
                    <w:spacing w:after="0"/>
                    <w:rPr>
                      <w:color w:val="000000"/>
                    </w:rPr>
                  </w:pPr>
                  <w:r w:rsidRPr="00FB5F1A">
                    <w:rPr>
                      <w:color w:val="000000"/>
                    </w:rPr>
                    <w:t>High</w:t>
                  </w:r>
                </w:p>
              </w:tc>
            </w:tr>
          </w:tbl>
          <w:p w14:paraId="5E30FE59" w14:textId="77777777" w:rsidR="00000000" w:rsidRPr="00FB5F1A" w:rsidRDefault="00000000" w:rsidP="00FB5F1A">
            <w:pPr>
              <w:pStyle w:val="Normal9"/>
              <w:spacing w:after="0"/>
            </w:pPr>
          </w:p>
        </w:tc>
        <w:tc>
          <w:tcPr>
            <w:tcW w:w="4124" w:type="dxa"/>
          </w:tcPr>
          <w:p w14:paraId="189A9545" w14:textId="77777777" w:rsidR="00000000" w:rsidRPr="00FB5F1A" w:rsidRDefault="00000000" w:rsidP="00FB5F1A">
            <w:pPr>
              <w:pStyle w:val="Normal9"/>
              <w:spacing w:after="0"/>
            </w:pPr>
            <w:r w:rsidRPr="00FB5F1A">
              <w:t>​CFA website monitoring.  Buses notifies.  Parents to collect students.</w:t>
            </w:r>
          </w:p>
          <w:p w14:paraId="7D5D31FC" w14:textId="77777777" w:rsidR="00000000" w:rsidRPr="00FB5F1A" w:rsidRDefault="00000000" w:rsidP="00FB5F1A">
            <w:pPr>
              <w:pStyle w:val="Normal9"/>
              <w:spacing w:after="0"/>
            </w:pPr>
          </w:p>
        </w:tc>
        <w:tc>
          <w:tcPr>
            <w:tcW w:w="2297" w:type="dxa"/>
          </w:tcPr>
          <w:p w14:paraId="7B537A0B"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067"/>
            </w:tblGrid>
            <w:tr w:rsidR="00B435AA" w14:paraId="16379ED5" w14:textId="77777777">
              <w:trPr>
                <w:tblCellSpacing w:w="15" w:type="dxa"/>
              </w:trPr>
              <w:tc>
                <w:tcPr>
                  <w:tcW w:w="2207" w:type="dxa"/>
                  <w:tcMar>
                    <w:top w:w="15" w:type="dxa"/>
                    <w:left w:w="15" w:type="dxa"/>
                    <w:bottom w:w="15" w:type="dxa"/>
                    <w:right w:w="15" w:type="dxa"/>
                  </w:tcMar>
                  <w:vAlign w:val="center"/>
                </w:tcPr>
                <w:p w14:paraId="4C7DEE9B" w14:textId="77777777" w:rsidR="00000000" w:rsidRPr="00FB5F1A" w:rsidRDefault="00000000" w:rsidP="00FB5F1A">
                  <w:pPr>
                    <w:pStyle w:val="Normal9"/>
                    <w:spacing w:after="0"/>
                    <w:rPr>
                      <w:color w:val="000000"/>
                    </w:rPr>
                  </w:pPr>
                  <w:r w:rsidRPr="00FB5F1A">
                    <w:rPr>
                      <w:b/>
                      <w:bCs/>
                      <w:color w:val="000000"/>
                    </w:rPr>
                    <w:t>Consequence</w:t>
                  </w:r>
                </w:p>
              </w:tc>
            </w:tr>
            <w:tr w:rsidR="00B435AA" w14:paraId="7CB23C88" w14:textId="77777777">
              <w:trPr>
                <w:tblCellSpacing w:w="15" w:type="dxa"/>
              </w:trPr>
              <w:tc>
                <w:tcPr>
                  <w:tcW w:w="2207" w:type="dxa"/>
                  <w:tcMar>
                    <w:top w:w="15" w:type="dxa"/>
                    <w:left w:w="15" w:type="dxa"/>
                    <w:bottom w:w="15" w:type="dxa"/>
                    <w:right w:w="15" w:type="dxa"/>
                  </w:tcMar>
                  <w:vAlign w:val="center"/>
                </w:tcPr>
                <w:p w14:paraId="6ED501C8" w14:textId="77777777" w:rsidR="00000000" w:rsidRPr="00FB5F1A" w:rsidRDefault="00000000" w:rsidP="00FB5F1A">
                  <w:pPr>
                    <w:pStyle w:val="Normal9"/>
                    <w:spacing w:after="0"/>
                    <w:rPr>
                      <w:color w:val="000000"/>
                    </w:rPr>
                  </w:pPr>
                  <w:r w:rsidRPr="00FB5F1A">
                    <w:rPr>
                      <w:color w:val="000000"/>
                    </w:rPr>
                    <w:t>Moderate</w:t>
                  </w:r>
                </w:p>
              </w:tc>
            </w:tr>
            <w:tr w:rsidR="00B435AA" w14:paraId="296C7383" w14:textId="77777777">
              <w:trPr>
                <w:tblCellSpacing w:w="15" w:type="dxa"/>
              </w:trPr>
              <w:tc>
                <w:tcPr>
                  <w:tcW w:w="2207" w:type="dxa"/>
                  <w:tcMar>
                    <w:top w:w="15" w:type="dxa"/>
                    <w:left w:w="15" w:type="dxa"/>
                    <w:bottom w:w="15" w:type="dxa"/>
                    <w:right w:w="15" w:type="dxa"/>
                  </w:tcMar>
                  <w:vAlign w:val="center"/>
                </w:tcPr>
                <w:p w14:paraId="5CC91661" w14:textId="77777777" w:rsidR="00000000" w:rsidRPr="00FB5F1A" w:rsidRDefault="00000000" w:rsidP="00FB5F1A">
                  <w:pPr>
                    <w:pStyle w:val="Normal9"/>
                    <w:spacing w:after="0"/>
                    <w:rPr>
                      <w:color w:val="000000"/>
                    </w:rPr>
                  </w:pPr>
                  <w:r w:rsidRPr="00FB5F1A">
                    <w:rPr>
                      <w:b/>
                      <w:bCs/>
                      <w:color w:val="000000"/>
                    </w:rPr>
                    <w:t>Likelihood</w:t>
                  </w:r>
                </w:p>
              </w:tc>
            </w:tr>
            <w:tr w:rsidR="00B435AA" w14:paraId="292E4AAF" w14:textId="77777777">
              <w:trPr>
                <w:tblCellSpacing w:w="15" w:type="dxa"/>
              </w:trPr>
              <w:tc>
                <w:tcPr>
                  <w:tcW w:w="2207" w:type="dxa"/>
                  <w:tcMar>
                    <w:top w:w="15" w:type="dxa"/>
                    <w:left w:w="15" w:type="dxa"/>
                    <w:bottom w:w="15" w:type="dxa"/>
                    <w:right w:w="15" w:type="dxa"/>
                  </w:tcMar>
                  <w:vAlign w:val="center"/>
                </w:tcPr>
                <w:p w14:paraId="40982E20" w14:textId="77777777" w:rsidR="00000000" w:rsidRPr="00FB5F1A" w:rsidRDefault="00000000" w:rsidP="00FB5F1A">
                  <w:pPr>
                    <w:pStyle w:val="Normal9"/>
                    <w:spacing w:after="0"/>
                    <w:rPr>
                      <w:color w:val="000000"/>
                    </w:rPr>
                  </w:pPr>
                  <w:r w:rsidRPr="00FB5F1A">
                    <w:rPr>
                      <w:color w:val="000000"/>
                    </w:rPr>
                    <w:t>Possible</w:t>
                  </w:r>
                </w:p>
              </w:tc>
            </w:tr>
            <w:tr w:rsidR="00B435AA" w14:paraId="77ED90CC" w14:textId="77777777">
              <w:trPr>
                <w:tblCellSpacing w:w="15" w:type="dxa"/>
              </w:trPr>
              <w:tc>
                <w:tcPr>
                  <w:tcW w:w="2207" w:type="dxa"/>
                  <w:tcMar>
                    <w:top w:w="15" w:type="dxa"/>
                    <w:left w:w="15" w:type="dxa"/>
                    <w:bottom w:w="15" w:type="dxa"/>
                    <w:right w:w="15" w:type="dxa"/>
                  </w:tcMar>
                  <w:vAlign w:val="center"/>
                </w:tcPr>
                <w:p w14:paraId="6FF3D2DE" w14:textId="77777777" w:rsidR="00000000" w:rsidRPr="00FB5F1A" w:rsidRDefault="00000000" w:rsidP="00FB5F1A">
                  <w:pPr>
                    <w:pStyle w:val="Normal9"/>
                    <w:spacing w:after="0"/>
                    <w:rPr>
                      <w:color w:val="000000"/>
                    </w:rPr>
                  </w:pPr>
                  <w:r w:rsidRPr="00FB5F1A">
                    <w:rPr>
                      <w:b/>
                      <w:bCs/>
                      <w:color w:val="000000"/>
                    </w:rPr>
                    <w:t>Risk Level</w:t>
                  </w:r>
                </w:p>
              </w:tc>
            </w:tr>
            <w:tr w:rsidR="00B435AA" w14:paraId="6BA04923" w14:textId="77777777">
              <w:trPr>
                <w:tblCellSpacing w:w="15" w:type="dxa"/>
              </w:trPr>
              <w:tc>
                <w:tcPr>
                  <w:tcW w:w="2207" w:type="dxa"/>
                  <w:tcMar>
                    <w:top w:w="15" w:type="dxa"/>
                    <w:left w:w="15" w:type="dxa"/>
                    <w:bottom w:w="15" w:type="dxa"/>
                    <w:right w:w="15" w:type="dxa"/>
                  </w:tcMar>
                  <w:vAlign w:val="center"/>
                </w:tcPr>
                <w:p w14:paraId="6FD8CF94" w14:textId="77777777" w:rsidR="00000000" w:rsidRPr="00FB5F1A" w:rsidRDefault="00000000" w:rsidP="00FB5F1A">
                  <w:pPr>
                    <w:pStyle w:val="Normal9"/>
                    <w:spacing w:after="0"/>
                    <w:rPr>
                      <w:color w:val="000000"/>
                    </w:rPr>
                  </w:pPr>
                  <w:r w:rsidRPr="00FB5F1A">
                    <w:rPr>
                      <w:color w:val="000000"/>
                    </w:rPr>
                    <w:t>Medium</w:t>
                  </w:r>
                </w:p>
              </w:tc>
            </w:tr>
          </w:tbl>
          <w:p w14:paraId="7F22C4F6" w14:textId="77777777" w:rsidR="00000000" w:rsidRPr="00FB5F1A" w:rsidRDefault="00000000" w:rsidP="00FB5F1A">
            <w:pPr>
              <w:pStyle w:val="Normal9"/>
              <w:spacing w:after="0"/>
            </w:pPr>
          </w:p>
        </w:tc>
      </w:tr>
      <w:tr w:rsidR="00B435AA" w14:paraId="40C60962" w14:textId="77777777" w:rsidTr="00285568">
        <w:trPr>
          <w:trHeight w:val="45"/>
        </w:trPr>
        <w:tc>
          <w:tcPr>
            <w:tcW w:w="2137" w:type="dxa"/>
          </w:tcPr>
          <w:p w14:paraId="1DF689CE" w14:textId="77777777" w:rsidR="00000000" w:rsidRPr="00FB5F1A" w:rsidRDefault="00000000" w:rsidP="00FB5F1A">
            <w:pPr>
              <w:pStyle w:val="Normal9"/>
              <w:spacing w:after="0"/>
            </w:pPr>
            <w:r>
              <w:rPr>
                <w:sz w:val="20"/>
              </w:rPr>
              <w:t>Intruder</w:t>
            </w:r>
          </w:p>
        </w:tc>
        <w:tc>
          <w:tcPr>
            <w:tcW w:w="3341" w:type="dxa"/>
          </w:tcPr>
          <w:p w14:paraId="161153DE" w14:textId="77777777" w:rsidR="00000000" w:rsidRPr="00FB5F1A" w:rsidRDefault="00000000" w:rsidP="00FB5F1A">
            <w:pPr>
              <w:pStyle w:val="Normal9"/>
              <w:spacing w:after="0"/>
            </w:pPr>
            <w:r>
              <w:rPr>
                <w:sz w:val="20"/>
              </w:rPr>
              <w:t>Physical or psychological injury could occur to staff, students, visitors or contractors if threatened or physically assaulted by an intruder. There is a risk that property could be damaged.</w:t>
            </w:r>
          </w:p>
        </w:tc>
        <w:tc>
          <w:tcPr>
            <w:tcW w:w="5037" w:type="dxa"/>
          </w:tcPr>
          <w:p w14:paraId="31CB2FAF" w14:textId="77777777" w:rsidR="00000000" w:rsidRPr="00FB5F1A" w:rsidRDefault="00000000" w:rsidP="00FB5F1A">
            <w:pPr>
              <w:pStyle w:val="Normal9"/>
              <w:spacing w:after="0"/>
            </w:pPr>
            <w:r w:rsidRPr="00FB5F1A">
              <w:t>Visitors report and sign in</w:t>
            </w:r>
          </w:p>
          <w:p w14:paraId="5AF123B7" w14:textId="77777777" w:rsidR="00000000" w:rsidRPr="00FB5F1A" w:rsidRDefault="00000000" w:rsidP="00FB5F1A">
            <w:pPr>
              <w:pStyle w:val="Normal9"/>
              <w:spacing w:after="0"/>
            </w:pPr>
            <w:r w:rsidRPr="00FB5F1A">
              <w:t>Lockdown procedures are practised</w:t>
            </w:r>
          </w:p>
          <w:p w14:paraId="6FF406D5" w14:textId="77777777" w:rsidR="00000000" w:rsidRPr="00FB5F1A" w:rsidRDefault="00000000" w:rsidP="00FB5F1A">
            <w:pPr>
              <w:pStyle w:val="Normal9"/>
              <w:spacing w:after="0"/>
            </w:pPr>
            <w:r w:rsidRPr="00FB5F1A">
              <w:t>School has register of court orders/custody arrangements</w:t>
            </w:r>
          </w:p>
          <w:p w14:paraId="7FB71408" w14:textId="77777777" w:rsidR="00000000" w:rsidRPr="00FB5F1A" w:rsidRDefault="00000000" w:rsidP="00FB5F1A">
            <w:pPr>
              <w:pStyle w:val="Normal9"/>
              <w:spacing w:after="0"/>
            </w:pPr>
            <w:r w:rsidRPr="00FB5F1A">
              <w:t>Parents are advised of relevant processes</w:t>
            </w:r>
          </w:p>
          <w:p w14:paraId="2D888472" w14:textId="77777777" w:rsidR="00000000" w:rsidRPr="00FB5F1A" w:rsidRDefault="00000000" w:rsidP="00FB5F1A">
            <w:pPr>
              <w:pStyle w:val="Normal9"/>
              <w:spacing w:after="0"/>
            </w:pPr>
            <w:r w:rsidRPr="00FB5F1A">
              <w:t> </w:t>
            </w:r>
          </w:p>
          <w:p w14:paraId="694DE7E5" w14:textId="77777777" w:rsidR="00000000" w:rsidRPr="00FB5F1A" w:rsidRDefault="00000000" w:rsidP="00FB5F1A">
            <w:pPr>
              <w:pStyle w:val="Normal9"/>
              <w:spacing w:after="0"/>
            </w:pPr>
          </w:p>
        </w:tc>
        <w:tc>
          <w:tcPr>
            <w:tcW w:w="2126" w:type="dxa"/>
          </w:tcPr>
          <w:p w14:paraId="6CC63E44" w14:textId="77777777" w:rsidR="00000000" w:rsidRPr="00FB5F1A" w:rsidRDefault="00000000" w:rsidP="00FB5F1A">
            <w:pPr>
              <w:pStyle w:val="Normal9"/>
              <w:spacing w:after="0"/>
            </w:pPr>
            <w:r>
              <w:rPr>
                <w:sz w:val="20"/>
              </w:rPr>
              <w:t>Acceptable</w:t>
            </w:r>
          </w:p>
        </w:tc>
        <w:tc>
          <w:tcPr>
            <w:tcW w:w="2822" w:type="dxa"/>
          </w:tcPr>
          <w:p w14:paraId="0C4F9D22"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592"/>
            </w:tblGrid>
            <w:tr w:rsidR="00B435AA" w14:paraId="2AF10684" w14:textId="77777777">
              <w:trPr>
                <w:tblCellSpacing w:w="15" w:type="dxa"/>
              </w:trPr>
              <w:tc>
                <w:tcPr>
                  <w:tcW w:w="2732" w:type="dxa"/>
                  <w:tcMar>
                    <w:top w:w="15" w:type="dxa"/>
                    <w:left w:w="15" w:type="dxa"/>
                    <w:bottom w:w="15" w:type="dxa"/>
                    <w:right w:w="15" w:type="dxa"/>
                  </w:tcMar>
                  <w:vAlign w:val="center"/>
                </w:tcPr>
                <w:p w14:paraId="654BE084" w14:textId="77777777" w:rsidR="00000000" w:rsidRPr="00FB5F1A" w:rsidRDefault="00000000" w:rsidP="00FB5F1A">
                  <w:pPr>
                    <w:pStyle w:val="Normal9"/>
                    <w:spacing w:after="0"/>
                    <w:rPr>
                      <w:color w:val="000000"/>
                    </w:rPr>
                  </w:pPr>
                  <w:r w:rsidRPr="00FB5F1A">
                    <w:rPr>
                      <w:b/>
                      <w:bCs/>
                      <w:color w:val="000000"/>
                    </w:rPr>
                    <w:t>Consequence</w:t>
                  </w:r>
                </w:p>
              </w:tc>
            </w:tr>
            <w:tr w:rsidR="00B435AA" w14:paraId="6C2AE35F" w14:textId="77777777">
              <w:trPr>
                <w:tblCellSpacing w:w="15" w:type="dxa"/>
              </w:trPr>
              <w:tc>
                <w:tcPr>
                  <w:tcW w:w="2732" w:type="dxa"/>
                  <w:tcMar>
                    <w:top w:w="15" w:type="dxa"/>
                    <w:left w:w="15" w:type="dxa"/>
                    <w:bottom w:w="15" w:type="dxa"/>
                    <w:right w:w="15" w:type="dxa"/>
                  </w:tcMar>
                  <w:vAlign w:val="center"/>
                </w:tcPr>
                <w:p w14:paraId="7B93B244" w14:textId="77777777" w:rsidR="00000000" w:rsidRPr="00FB5F1A" w:rsidRDefault="00000000" w:rsidP="00FB5F1A">
                  <w:pPr>
                    <w:pStyle w:val="Normal9"/>
                    <w:spacing w:after="0"/>
                    <w:rPr>
                      <w:color w:val="000000"/>
                    </w:rPr>
                  </w:pPr>
                  <w:r w:rsidRPr="00FB5F1A">
                    <w:rPr>
                      <w:color w:val="000000"/>
                    </w:rPr>
                    <w:t>Moderate</w:t>
                  </w:r>
                </w:p>
              </w:tc>
            </w:tr>
            <w:tr w:rsidR="00B435AA" w14:paraId="6F4472BF" w14:textId="77777777">
              <w:trPr>
                <w:tblCellSpacing w:w="15" w:type="dxa"/>
              </w:trPr>
              <w:tc>
                <w:tcPr>
                  <w:tcW w:w="2732" w:type="dxa"/>
                  <w:tcMar>
                    <w:top w:w="15" w:type="dxa"/>
                    <w:left w:w="15" w:type="dxa"/>
                    <w:bottom w:w="15" w:type="dxa"/>
                    <w:right w:w="15" w:type="dxa"/>
                  </w:tcMar>
                  <w:vAlign w:val="center"/>
                </w:tcPr>
                <w:p w14:paraId="44619957" w14:textId="77777777" w:rsidR="00000000" w:rsidRPr="00FB5F1A" w:rsidRDefault="00000000" w:rsidP="00FB5F1A">
                  <w:pPr>
                    <w:pStyle w:val="Normal9"/>
                    <w:spacing w:after="0"/>
                    <w:rPr>
                      <w:color w:val="000000"/>
                    </w:rPr>
                  </w:pPr>
                  <w:r w:rsidRPr="00FB5F1A">
                    <w:rPr>
                      <w:b/>
                      <w:bCs/>
                      <w:color w:val="000000"/>
                    </w:rPr>
                    <w:t>Likelihood</w:t>
                  </w:r>
                </w:p>
              </w:tc>
            </w:tr>
            <w:tr w:rsidR="00B435AA" w14:paraId="19A9D8D8" w14:textId="77777777">
              <w:trPr>
                <w:tblCellSpacing w:w="15" w:type="dxa"/>
              </w:trPr>
              <w:tc>
                <w:tcPr>
                  <w:tcW w:w="2732" w:type="dxa"/>
                  <w:tcMar>
                    <w:top w:w="15" w:type="dxa"/>
                    <w:left w:w="15" w:type="dxa"/>
                    <w:bottom w:w="15" w:type="dxa"/>
                    <w:right w:w="15" w:type="dxa"/>
                  </w:tcMar>
                  <w:vAlign w:val="center"/>
                </w:tcPr>
                <w:p w14:paraId="2FF308EA" w14:textId="77777777" w:rsidR="00000000" w:rsidRPr="00FB5F1A" w:rsidRDefault="00000000" w:rsidP="00FB5F1A">
                  <w:pPr>
                    <w:pStyle w:val="Normal9"/>
                    <w:spacing w:after="0"/>
                    <w:rPr>
                      <w:color w:val="000000"/>
                    </w:rPr>
                  </w:pPr>
                  <w:r w:rsidRPr="00FB5F1A">
                    <w:rPr>
                      <w:color w:val="000000"/>
                    </w:rPr>
                    <w:t>Unlikely</w:t>
                  </w:r>
                </w:p>
              </w:tc>
            </w:tr>
            <w:tr w:rsidR="00B435AA" w14:paraId="5FBD6581" w14:textId="77777777">
              <w:trPr>
                <w:tblCellSpacing w:w="15" w:type="dxa"/>
              </w:trPr>
              <w:tc>
                <w:tcPr>
                  <w:tcW w:w="2732" w:type="dxa"/>
                  <w:tcMar>
                    <w:top w:w="15" w:type="dxa"/>
                    <w:left w:w="15" w:type="dxa"/>
                    <w:bottom w:w="15" w:type="dxa"/>
                    <w:right w:w="15" w:type="dxa"/>
                  </w:tcMar>
                  <w:vAlign w:val="center"/>
                </w:tcPr>
                <w:p w14:paraId="23F09629" w14:textId="77777777" w:rsidR="00000000" w:rsidRPr="00FB5F1A" w:rsidRDefault="00000000" w:rsidP="00FB5F1A">
                  <w:pPr>
                    <w:pStyle w:val="Normal9"/>
                    <w:spacing w:after="0"/>
                    <w:rPr>
                      <w:color w:val="000000"/>
                    </w:rPr>
                  </w:pPr>
                  <w:r w:rsidRPr="00FB5F1A">
                    <w:rPr>
                      <w:b/>
                      <w:bCs/>
                      <w:color w:val="000000"/>
                    </w:rPr>
                    <w:lastRenderedPageBreak/>
                    <w:t>Risk Level</w:t>
                  </w:r>
                </w:p>
              </w:tc>
            </w:tr>
            <w:tr w:rsidR="00B435AA" w14:paraId="19B20E61" w14:textId="77777777">
              <w:trPr>
                <w:tblCellSpacing w:w="15" w:type="dxa"/>
              </w:trPr>
              <w:tc>
                <w:tcPr>
                  <w:tcW w:w="2732" w:type="dxa"/>
                  <w:tcMar>
                    <w:top w:w="15" w:type="dxa"/>
                    <w:left w:w="15" w:type="dxa"/>
                    <w:bottom w:w="15" w:type="dxa"/>
                    <w:right w:w="15" w:type="dxa"/>
                  </w:tcMar>
                  <w:vAlign w:val="center"/>
                </w:tcPr>
                <w:p w14:paraId="7FEBF20E" w14:textId="77777777" w:rsidR="00000000" w:rsidRPr="00FB5F1A" w:rsidRDefault="00000000" w:rsidP="00FB5F1A">
                  <w:pPr>
                    <w:pStyle w:val="Normal9"/>
                    <w:spacing w:after="0"/>
                    <w:rPr>
                      <w:color w:val="000000"/>
                    </w:rPr>
                  </w:pPr>
                  <w:r w:rsidRPr="00FB5F1A">
                    <w:rPr>
                      <w:color w:val="000000"/>
                    </w:rPr>
                    <w:t>Medium</w:t>
                  </w:r>
                </w:p>
              </w:tc>
            </w:tr>
          </w:tbl>
          <w:p w14:paraId="5EDE6C7D" w14:textId="77777777" w:rsidR="00000000" w:rsidRPr="00FB5F1A" w:rsidRDefault="00000000" w:rsidP="00FB5F1A">
            <w:pPr>
              <w:pStyle w:val="Normal9"/>
              <w:spacing w:after="0"/>
            </w:pPr>
          </w:p>
        </w:tc>
        <w:tc>
          <w:tcPr>
            <w:tcW w:w="4124" w:type="dxa"/>
          </w:tcPr>
          <w:p w14:paraId="15F4DBAB" w14:textId="77777777" w:rsidR="00000000" w:rsidRPr="00FB5F1A" w:rsidRDefault="00000000" w:rsidP="00FB5F1A">
            <w:pPr>
              <w:pStyle w:val="Normal9"/>
              <w:spacing w:after="0"/>
            </w:pPr>
            <w:r w:rsidRPr="00FB5F1A">
              <w:lastRenderedPageBreak/>
              <w:t>Revise procedures with staff regularly</w:t>
            </w:r>
          </w:p>
          <w:p w14:paraId="6D9BE3F1" w14:textId="77777777" w:rsidR="00000000" w:rsidRPr="00FB5F1A" w:rsidRDefault="00000000" w:rsidP="00FB5F1A">
            <w:pPr>
              <w:pStyle w:val="Normal9"/>
              <w:spacing w:after="0"/>
            </w:pPr>
            <w:r w:rsidRPr="00FB5F1A">
              <w:t>Parents are made aware of school values of mutual respect and correct procedures for parent/teacher interaction.</w:t>
            </w:r>
          </w:p>
          <w:p w14:paraId="108496EE" w14:textId="77777777" w:rsidR="00000000" w:rsidRPr="00FB5F1A" w:rsidRDefault="00000000" w:rsidP="00FB5F1A">
            <w:pPr>
              <w:pStyle w:val="Normal9"/>
              <w:spacing w:after="0"/>
            </w:pPr>
          </w:p>
        </w:tc>
        <w:tc>
          <w:tcPr>
            <w:tcW w:w="2297" w:type="dxa"/>
          </w:tcPr>
          <w:p w14:paraId="499EDE09"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067"/>
            </w:tblGrid>
            <w:tr w:rsidR="00B435AA" w14:paraId="43B30140" w14:textId="77777777">
              <w:trPr>
                <w:tblCellSpacing w:w="15" w:type="dxa"/>
              </w:trPr>
              <w:tc>
                <w:tcPr>
                  <w:tcW w:w="2207" w:type="dxa"/>
                  <w:tcMar>
                    <w:top w:w="15" w:type="dxa"/>
                    <w:left w:w="15" w:type="dxa"/>
                    <w:bottom w:w="15" w:type="dxa"/>
                    <w:right w:w="15" w:type="dxa"/>
                  </w:tcMar>
                  <w:vAlign w:val="center"/>
                </w:tcPr>
                <w:p w14:paraId="6EB8D43C" w14:textId="77777777" w:rsidR="00000000" w:rsidRPr="00FB5F1A" w:rsidRDefault="00000000" w:rsidP="00FB5F1A">
                  <w:pPr>
                    <w:pStyle w:val="Normal9"/>
                    <w:spacing w:after="0"/>
                    <w:rPr>
                      <w:color w:val="000000"/>
                    </w:rPr>
                  </w:pPr>
                  <w:r w:rsidRPr="00FB5F1A">
                    <w:rPr>
                      <w:b/>
                      <w:bCs/>
                      <w:color w:val="000000"/>
                    </w:rPr>
                    <w:t>Consequence</w:t>
                  </w:r>
                </w:p>
              </w:tc>
            </w:tr>
            <w:tr w:rsidR="00B435AA" w14:paraId="551DDBD6" w14:textId="77777777">
              <w:trPr>
                <w:tblCellSpacing w:w="15" w:type="dxa"/>
              </w:trPr>
              <w:tc>
                <w:tcPr>
                  <w:tcW w:w="2207" w:type="dxa"/>
                  <w:tcMar>
                    <w:top w:w="15" w:type="dxa"/>
                    <w:left w:w="15" w:type="dxa"/>
                    <w:bottom w:w="15" w:type="dxa"/>
                    <w:right w:w="15" w:type="dxa"/>
                  </w:tcMar>
                  <w:vAlign w:val="center"/>
                </w:tcPr>
                <w:p w14:paraId="4543CD0A" w14:textId="77777777" w:rsidR="00000000" w:rsidRPr="00FB5F1A" w:rsidRDefault="00000000" w:rsidP="00FB5F1A">
                  <w:pPr>
                    <w:pStyle w:val="Normal9"/>
                    <w:spacing w:after="0"/>
                    <w:rPr>
                      <w:color w:val="000000"/>
                    </w:rPr>
                  </w:pPr>
                  <w:r w:rsidRPr="00FB5F1A">
                    <w:rPr>
                      <w:color w:val="000000"/>
                    </w:rPr>
                    <w:t>Minor</w:t>
                  </w:r>
                </w:p>
              </w:tc>
            </w:tr>
            <w:tr w:rsidR="00B435AA" w14:paraId="6C4AD735" w14:textId="77777777">
              <w:trPr>
                <w:tblCellSpacing w:w="15" w:type="dxa"/>
              </w:trPr>
              <w:tc>
                <w:tcPr>
                  <w:tcW w:w="2207" w:type="dxa"/>
                  <w:tcMar>
                    <w:top w:w="15" w:type="dxa"/>
                    <w:left w:w="15" w:type="dxa"/>
                    <w:bottom w:w="15" w:type="dxa"/>
                    <w:right w:w="15" w:type="dxa"/>
                  </w:tcMar>
                  <w:vAlign w:val="center"/>
                </w:tcPr>
                <w:p w14:paraId="75878D76" w14:textId="77777777" w:rsidR="00000000" w:rsidRPr="00FB5F1A" w:rsidRDefault="00000000" w:rsidP="00FB5F1A">
                  <w:pPr>
                    <w:pStyle w:val="Normal9"/>
                    <w:spacing w:after="0"/>
                    <w:rPr>
                      <w:color w:val="000000"/>
                    </w:rPr>
                  </w:pPr>
                  <w:r w:rsidRPr="00FB5F1A">
                    <w:rPr>
                      <w:b/>
                      <w:bCs/>
                      <w:color w:val="000000"/>
                    </w:rPr>
                    <w:t>Likelihood</w:t>
                  </w:r>
                </w:p>
              </w:tc>
            </w:tr>
            <w:tr w:rsidR="00B435AA" w14:paraId="3D8ABB6D" w14:textId="77777777">
              <w:trPr>
                <w:tblCellSpacing w:w="15" w:type="dxa"/>
              </w:trPr>
              <w:tc>
                <w:tcPr>
                  <w:tcW w:w="2207" w:type="dxa"/>
                  <w:tcMar>
                    <w:top w:w="15" w:type="dxa"/>
                    <w:left w:w="15" w:type="dxa"/>
                    <w:bottom w:w="15" w:type="dxa"/>
                    <w:right w:w="15" w:type="dxa"/>
                  </w:tcMar>
                  <w:vAlign w:val="center"/>
                </w:tcPr>
                <w:p w14:paraId="0E2F0976" w14:textId="77777777" w:rsidR="00000000" w:rsidRPr="00FB5F1A" w:rsidRDefault="00000000" w:rsidP="00FB5F1A">
                  <w:pPr>
                    <w:pStyle w:val="Normal9"/>
                    <w:spacing w:after="0"/>
                    <w:rPr>
                      <w:color w:val="000000"/>
                    </w:rPr>
                  </w:pPr>
                  <w:r w:rsidRPr="00FB5F1A">
                    <w:rPr>
                      <w:color w:val="000000"/>
                    </w:rPr>
                    <w:t>Unlikely</w:t>
                  </w:r>
                </w:p>
              </w:tc>
            </w:tr>
            <w:tr w:rsidR="00B435AA" w14:paraId="099CC3AB" w14:textId="77777777">
              <w:trPr>
                <w:tblCellSpacing w:w="15" w:type="dxa"/>
              </w:trPr>
              <w:tc>
                <w:tcPr>
                  <w:tcW w:w="2207" w:type="dxa"/>
                  <w:tcMar>
                    <w:top w:w="15" w:type="dxa"/>
                    <w:left w:w="15" w:type="dxa"/>
                    <w:bottom w:w="15" w:type="dxa"/>
                    <w:right w:w="15" w:type="dxa"/>
                  </w:tcMar>
                  <w:vAlign w:val="center"/>
                </w:tcPr>
                <w:p w14:paraId="0E4509FC" w14:textId="77777777" w:rsidR="00000000" w:rsidRPr="00FB5F1A" w:rsidRDefault="00000000" w:rsidP="00FB5F1A">
                  <w:pPr>
                    <w:pStyle w:val="Normal9"/>
                    <w:spacing w:after="0"/>
                    <w:rPr>
                      <w:color w:val="000000"/>
                    </w:rPr>
                  </w:pPr>
                  <w:r w:rsidRPr="00FB5F1A">
                    <w:rPr>
                      <w:b/>
                      <w:bCs/>
                      <w:color w:val="000000"/>
                    </w:rPr>
                    <w:lastRenderedPageBreak/>
                    <w:t>Risk Level</w:t>
                  </w:r>
                </w:p>
              </w:tc>
            </w:tr>
            <w:tr w:rsidR="00B435AA" w14:paraId="6F3CCC6E" w14:textId="77777777">
              <w:trPr>
                <w:tblCellSpacing w:w="15" w:type="dxa"/>
              </w:trPr>
              <w:tc>
                <w:tcPr>
                  <w:tcW w:w="2207" w:type="dxa"/>
                  <w:tcMar>
                    <w:top w:w="15" w:type="dxa"/>
                    <w:left w:w="15" w:type="dxa"/>
                    <w:bottom w:w="15" w:type="dxa"/>
                    <w:right w:w="15" w:type="dxa"/>
                  </w:tcMar>
                  <w:vAlign w:val="center"/>
                </w:tcPr>
                <w:p w14:paraId="5E0B36A9" w14:textId="77777777" w:rsidR="00000000" w:rsidRPr="00FB5F1A" w:rsidRDefault="00000000" w:rsidP="00FB5F1A">
                  <w:pPr>
                    <w:pStyle w:val="Normal9"/>
                    <w:spacing w:after="0"/>
                    <w:rPr>
                      <w:color w:val="000000"/>
                    </w:rPr>
                  </w:pPr>
                  <w:r w:rsidRPr="00FB5F1A">
                    <w:rPr>
                      <w:color w:val="000000"/>
                    </w:rPr>
                    <w:t>Low</w:t>
                  </w:r>
                </w:p>
              </w:tc>
            </w:tr>
          </w:tbl>
          <w:p w14:paraId="0A7B8C67" w14:textId="77777777" w:rsidR="00000000" w:rsidRPr="00FB5F1A" w:rsidRDefault="00000000" w:rsidP="00FB5F1A">
            <w:pPr>
              <w:pStyle w:val="Normal9"/>
              <w:spacing w:after="0"/>
            </w:pPr>
          </w:p>
        </w:tc>
      </w:tr>
      <w:tr w:rsidR="00B435AA" w14:paraId="4BF1BF8E" w14:textId="77777777" w:rsidTr="00285568">
        <w:trPr>
          <w:trHeight w:val="45"/>
        </w:trPr>
        <w:tc>
          <w:tcPr>
            <w:tcW w:w="2137" w:type="dxa"/>
          </w:tcPr>
          <w:p w14:paraId="0862D6C3" w14:textId="77777777" w:rsidR="00000000" w:rsidRPr="00FB5F1A" w:rsidRDefault="00000000" w:rsidP="00FB5F1A">
            <w:pPr>
              <w:pStyle w:val="Normal9"/>
              <w:spacing w:after="0"/>
            </w:pPr>
            <w:r>
              <w:rPr>
                <w:sz w:val="20"/>
              </w:rPr>
              <w:lastRenderedPageBreak/>
              <w:t>Bomb/substance threat</w:t>
            </w:r>
          </w:p>
        </w:tc>
        <w:tc>
          <w:tcPr>
            <w:tcW w:w="3341" w:type="dxa"/>
          </w:tcPr>
          <w:p w14:paraId="52D5A85E" w14:textId="77777777" w:rsidR="00000000" w:rsidRPr="00FB5F1A" w:rsidRDefault="00000000" w:rsidP="00FB5F1A">
            <w:pPr>
              <w:pStyle w:val="Normal9"/>
              <w:spacing w:after="0"/>
            </w:pPr>
            <w:r>
              <w:rPr>
                <w:sz w:val="20"/>
              </w:rPr>
              <w:t>Physical or psychological injury could occur to staff, visitors or contractors.</w:t>
            </w:r>
          </w:p>
        </w:tc>
        <w:tc>
          <w:tcPr>
            <w:tcW w:w="5037" w:type="dxa"/>
          </w:tcPr>
          <w:p w14:paraId="69A8FA75" w14:textId="77777777" w:rsidR="00000000" w:rsidRPr="00FB5F1A" w:rsidRDefault="00000000" w:rsidP="00FB5F1A">
            <w:pPr>
              <w:pStyle w:val="Normal9"/>
              <w:spacing w:after="0"/>
            </w:pPr>
            <w:r w:rsidRPr="00FB5F1A">
              <w:t>Emergency drills</w:t>
            </w:r>
          </w:p>
          <w:p w14:paraId="129D5251" w14:textId="77777777" w:rsidR="00000000" w:rsidRPr="00FB5F1A" w:rsidRDefault="00000000" w:rsidP="00FB5F1A">
            <w:pPr>
              <w:pStyle w:val="Normal9"/>
              <w:spacing w:after="0"/>
            </w:pPr>
            <w:r w:rsidRPr="00FB5F1A">
              <w:t>Evacuation plan is communicated to all staff.</w:t>
            </w:r>
          </w:p>
          <w:p w14:paraId="386BB1E9" w14:textId="77777777" w:rsidR="00000000" w:rsidRPr="00FB5F1A" w:rsidRDefault="00000000" w:rsidP="00FB5F1A">
            <w:pPr>
              <w:pStyle w:val="Normal9"/>
              <w:spacing w:after="0"/>
            </w:pPr>
          </w:p>
        </w:tc>
        <w:tc>
          <w:tcPr>
            <w:tcW w:w="2126" w:type="dxa"/>
          </w:tcPr>
          <w:p w14:paraId="1695123C" w14:textId="77777777" w:rsidR="00000000" w:rsidRPr="00FB5F1A" w:rsidRDefault="00000000" w:rsidP="00FB5F1A">
            <w:pPr>
              <w:pStyle w:val="Normal9"/>
              <w:spacing w:after="0"/>
            </w:pPr>
            <w:r>
              <w:rPr>
                <w:sz w:val="20"/>
              </w:rPr>
              <w:t>Acceptable</w:t>
            </w:r>
          </w:p>
        </w:tc>
        <w:tc>
          <w:tcPr>
            <w:tcW w:w="2822" w:type="dxa"/>
          </w:tcPr>
          <w:p w14:paraId="6FE9526C"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592"/>
            </w:tblGrid>
            <w:tr w:rsidR="00B435AA" w14:paraId="16EE9521" w14:textId="77777777">
              <w:trPr>
                <w:tblCellSpacing w:w="15" w:type="dxa"/>
              </w:trPr>
              <w:tc>
                <w:tcPr>
                  <w:tcW w:w="2732" w:type="dxa"/>
                  <w:tcMar>
                    <w:top w:w="15" w:type="dxa"/>
                    <w:left w:w="15" w:type="dxa"/>
                    <w:bottom w:w="15" w:type="dxa"/>
                    <w:right w:w="15" w:type="dxa"/>
                  </w:tcMar>
                  <w:vAlign w:val="center"/>
                </w:tcPr>
                <w:p w14:paraId="650BF623" w14:textId="77777777" w:rsidR="00000000" w:rsidRPr="00FB5F1A" w:rsidRDefault="00000000" w:rsidP="00FB5F1A">
                  <w:pPr>
                    <w:pStyle w:val="Normal9"/>
                    <w:spacing w:after="0"/>
                    <w:rPr>
                      <w:color w:val="000000"/>
                    </w:rPr>
                  </w:pPr>
                  <w:r w:rsidRPr="00FB5F1A">
                    <w:rPr>
                      <w:b/>
                      <w:bCs/>
                      <w:color w:val="000000"/>
                    </w:rPr>
                    <w:t>Consequence</w:t>
                  </w:r>
                </w:p>
              </w:tc>
            </w:tr>
            <w:tr w:rsidR="00B435AA" w14:paraId="5EC13BC1" w14:textId="77777777">
              <w:trPr>
                <w:tblCellSpacing w:w="15" w:type="dxa"/>
              </w:trPr>
              <w:tc>
                <w:tcPr>
                  <w:tcW w:w="2732" w:type="dxa"/>
                  <w:tcMar>
                    <w:top w:w="15" w:type="dxa"/>
                    <w:left w:w="15" w:type="dxa"/>
                    <w:bottom w:w="15" w:type="dxa"/>
                    <w:right w:w="15" w:type="dxa"/>
                  </w:tcMar>
                  <w:vAlign w:val="center"/>
                </w:tcPr>
                <w:p w14:paraId="59DBC27E" w14:textId="77777777" w:rsidR="00000000" w:rsidRPr="00FB5F1A" w:rsidRDefault="00000000" w:rsidP="00FB5F1A">
                  <w:pPr>
                    <w:pStyle w:val="Normal9"/>
                    <w:spacing w:after="0"/>
                    <w:rPr>
                      <w:color w:val="000000"/>
                    </w:rPr>
                  </w:pPr>
                  <w:r w:rsidRPr="00FB5F1A">
                    <w:rPr>
                      <w:color w:val="000000"/>
                    </w:rPr>
                    <w:t>Moderate</w:t>
                  </w:r>
                </w:p>
              </w:tc>
            </w:tr>
            <w:tr w:rsidR="00B435AA" w14:paraId="43CD792E" w14:textId="77777777">
              <w:trPr>
                <w:tblCellSpacing w:w="15" w:type="dxa"/>
              </w:trPr>
              <w:tc>
                <w:tcPr>
                  <w:tcW w:w="2732" w:type="dxa"/>
                  <w:tcMar>
                    <w:top w:w="15" w:type="dxa"/>
                    <w:left w:w="15" w:type="dxa"/>
                    <w:bottom w:w="15" w:type="dxa"/>
                    <w:right w:w="15" w:type="dxa"/>
                  </w:tcMar>
                  <w:vAlign w:val="center"/>
                </w:tcPr>
                <w:p w14:paraId="361E4F1A" w14:textId="77777777" w:rsidR="00000000" w:rsidRPr="00FB5F1A" w:rsidRDefault="00000000" w:rsidP="00FB5F1A">
                  <w:pPr>
                    <w:pStyle w:val="Normal9"/>
                    <w:spacing w:after="0"/>
                    <w:rPr>
                      <w:color w:val="000000"/>
                    </w:rPr>
                  </w:pPr>
                  <w:r w:rsidRPr="00FB5F1A">
                    <w:rPr>
                      <w:b/>
                      <w:bCs/>
                      <w:color w:val="000000"/>
                    </w:rPr>
                    <w:t>Likelihood</w:t>
                  </w:r>
                </w:p>
              </w:tc>
            </w:tr>
            <w:tr w:rsidR="00B435AA" w14:paraId="12483B22" w14:textId="77777777">
              <w:trPr>
                <w:tblCellSpacing w:w="15" w:type="dxa"/>
              </w:trPr>
              <w:tc>
                <w:tcPr>
                  <w:tcW w:w="2732" w:type="dxa"/>
                  <w:tcMar>
                    <w:top w:w="15" w:type="dxa"/>
                    <w:left w:w="15" w:type="dxa"/>
                    <w:bottom w:w="15" w:type="dxa"/>
                    <w:right w:w="15" w:type="dxa"/>
                  </w:tcMar>
                  <w:vAlign w:val="center"/>
                </w:tcPr>
                <w:p w14:paraId="3CAEA04B" w14:textId="77777777" w:rsidR="00000000" w:rsidRPr="00FB5F1A" w:rsidRDefault="00000000" w:rsidP="00FB5F1A">
                  <w:pPr>
                    <w:pStyle w:val="Normal9"/>
                    <w:spacing w:after="0"/>
                    <w:rPr>
                      <w:color w:val="000000"/>
                    </w:rPr>
                  </w:pPr>
                  <w:r w:rsidRPr="00FB5F1A">
                    <w:rPr>
                      <w:color w:val="000000"/>
                    </w:rPr>
                    <w:t>Unlikely</w:t>
                  </w:r>
                </w:p>
              </w:tc>
            </w:tr>
            <w:tr w:rsidR="00B435AA" w14:paraId="4B77613E" w14:textId="77777777">
              <w:trPr>
                <w:tblCellSpacing w:w="15" w:type="dxa"/>
              </w:trPr>
              <w:tc>
                <w:tcPr>
                  <w:tcW w:w="2732" w:type="dxa"/>
                  <w:tcMar>
                    <w:top w:w="15" w:type="dxa"/>
                    <w:left w:w="15" w:type="dxa"/>
                    <w:bottom w:w="15" w:type="dxa"/>
                    <w:right w:w="15" w:type="dxa"/>
                  </w:tcMar>
                  <w:vAlign w:val="center"/>
                </w:tcPr>
                <w:p w14:paraId="781151AD" w14:textId="77777777" w:rsidR="00000000" w:rsidRPr="00FB5F1A" w:rsidRDefault="00000000" w:rsidP="00FB5F1A">
                  <w:pPr>
                    <w:pStyle w:val="Normal9"/>
                    <w:spacing w:after="0"/>
                    <w:rPr>
                      <w:color w:val="000000"/>
                    </w:rPr>
                  </w:pPr>
                  <w:r w:rsidRPr="00FB5F1A">
                    <w:rPr>
                      <w:b/>
                      <w:bCs/>
                      <w:color w:val="000000"/>
                    </w:rPr>
                    <w:t>Risk Level</w:t>
                  </w:r>
                </w:p>
              </w:tc>
            </w:tr>
            <w:tr w:rsidR="00B435AA" w14:paraId="7F236F74" w14:textId="77777777">
              <w:trPr>
                <w:tblCellSpacing w:w="15" w:type="dxa"/>
              </w:trPr>
              <w:tc>
                <w:tcPr>
                  <w:tcW w:w="2732" w:type="dxa"/>
                  <w:tcMar>
                    <w:top w:w="15" w:type="dxa"/>
                    <w:left w:w="15" w:type="dxa"/>
                    <w:bottom w:w="15" w:type="dxa"/>
                    <w:right w:w="15" w:type="dxa"/>
                  </w:tcMar>
                  <w:vAlign w:val="center"/>
                </w:tcPr>
                <w:p w14:paraId="3DDA6A0E" w14:textId="77777777" w:rsidR="00000000" w:rsidRPr="00FB5F1A" w:rsidRDefault="00000000" w:rsidP="00FB5F1A">
                  <w:pPr>
                    <w:pStyle w:val="Normal9"/>
                    <w:spacing w:after="0"/>
                    <w:rPr>
                      <w:color w:val="000000"/>
                    </w:rPr>
                  </w:pPr>
                  <w:r w:rsidRPr="00FB5F1A">
                    <w:rPr>
                      <w:color w:val="000000"/>
                    </w:rPr>
                    <w:t>Medium</w:t>
                  </w:r>
                </w:p>
              </w:tc>
            </w:tr>
          </w:tbl>
          <w:p w14:paraId="0D77A337" w14:textId="77777777" w:rsidR="00000000" w:rsidRPr="00FB5F1A" w:rsidRDefault="00000000" w:rsidP="00FB5F1A">
            <w:pPr>
              <w:pStyle w:val="Normal9"/>
              <w:spacing w:after="0"/>
            </w:pPr>
          </w:p>
        </w:tc>
        <w:tc>
          <w:tcPr>
            <w:tcW w:w="4124" w:type="dxa"/>
          </w:tcPr>
          <w:p w14:paraId="41BD2203" w14:textId="77777777" w:rsidR="00000000" w:rsidRPr="00FB5F1A" w:rsidRDefault="00000000" w:rsidP="00FB5F1A">
            <w:pPr>
              <w:pStyle w:val="Normal9"/>
              <w:spacing w:after="0"/>
            </w:pPr>
            <w:r w:rsidRPr="00FB5F1A">
              <w:t>Drill and practise</w:t>
            </w:r>
          </w:p>
          <w:p w14:paraId="0FCEAD4D" w14:textId="77777777" w:rsidR="00000000" w:rsidRPr="00FB5F1A" w:rsidRDefault="00000000" w:rsidP="00FB5F1A">
            <w:pPr>
              <w:pStyle w:val="Normal9"/>
              <w:spacing w:after="0"/>
            </w:pPr>
          </w:p>
        </w:tc>
        <w:tc>
          <w:tcPr>
            <w:tcW w:w="2297" w:type="dxa"/>
          </w:tcPr>
          <w:p w14:paraId="06DB1F25"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067"/>
            </w:tblGrid>
            <w:tr w:rsidR="00B435AA" w14:paraId="6E210F7B" w14:textId="77777777">
              <w:trPr>
                <w:tblCellSpacing w:w="15" w:type="dxa"/>
              </w:trPr>
              <w:tc>
                <w:tcPr>
                  <w:tcW w:w="2207" w:type="dxa"/>
                  <w:tcMar>
                    <w:top w:w="15" w:type="dxa"/>
                    <w:left w:w="15" w:type="dxa"/>
                    <w:bottom w:w="15" w:type="dxa"/>
                    <w:right w:w="15" w:type="dxa"/>
                  </w:tcMar>
                  <w:vAlign w:val="center"/>
                </w:tcPr>
                <w:p w14:paraId="1F467C73" w14:textId="77777777" w:rsidR="00000000" w:rsidRPr="00FB5F1A" w:rsidRDefault="00000000" w:rsidP="00FB5F1A">
                  <w:pPr>
                    <w:pStyle w:val="Normal9"/>
                    <w:spacing w:after="0"/>
                    <w:rPr>
                      <w:color w:val="000000"/>
                    </w:rPr>
                  </w:pPr>
                  <w:r w:rsidRPr="00FB5F1A">
                    <w:rPr>
                      <w:b/>
                      <w:bCs/>
                      <w:color w:val="000000"/>
                    </w:rPr>
                    <w:t>Consequence</w:t>
                  </w:r>
                </w:p>
              </w:tc>
            </w:tr>
            <w:tr w:rsidR="00B435AA" w14:paraId="2FFB7E64" w14:textId="77777777">
              <w:trPr>
                <w:tblCellSpacing w:w="15" w:type="dxa"/>
              </w:trPr>
              <w:tc>
                <w:tcPr>
                  <w:tcW w:w="2207" w:type="dxa"/>
                  <w:tcMar>
                    <w:top w:w="15" w:type="dxa"/>
                    <w:left w:w="15" w:type="dxa"/>
                    <w:bottom w:w="15" w:type="dxa"/>
                    <w:right w:w="15" w:type="dxa"/>
                  </w:tcMar>
                  <w:vAlign w:val="center"/>
                </w:tcPr>
                <w:p w14:paraId="055BDB5F" w14:textId="77777777" w:rsidR="00000000" w:rsidRPr="00FB5F1A" w:rsidRDefault="00000000" w:rsidP="00FB5F1A">
                  <w:pPr>
                    <w:pStyle w:val="Normal9"/>
                    <w:spacing w:after="0"/>
                    <w:rPr>
                      <w:color w:val="000000"/>
                    </w:rPr>
                  </w:pPr>
                  <w:r w:rsidRPr="00FB5F1A">
                    <w:rPr>
                      <w:color w:val="000000"/>
                    </w:rPr>
                    <w:t>Moderate</w:t>
                  </w:r>
                </w:p>
              </w:tc>
            </w:tr>
            <w:tr w:rsidR="00B435AA" w14:paraId="6C9BBB64" w14:textId="77777777">
              <w:trPr>
                <w:tblCellSpacing w:w="15" w:type="dxa"/>
              </w:trPr>
              <w:tc>
                <w:tcPr>
                  <w:tcW w:w="2207" w:type="dxa"/>
                  <w:tcMar>
                    <w:top w:w="15" w:type="dxa"/>
                    <w:left w:w="15" w:type="dxa"/>
                    <w:bottom w:w="15" w:type="dxa"/>
                    <w:right w:w="15" w:type="dxa"/>
                  </w:tcMar>
                  <w:vAlign w:val="center"/>
                </w:tcPr>
                <w:p w14:paraId="5E2C829D" w14:textId="77777777" w:rsidR="00000000" w:rsidRPr="00FB5F1A" w:rsidRDefault="00000000" w:rsidP="00FB5F1A">
                  <w:pPr>
                    <w:pStyle w:val="Normal9"/>
                    <w:spacing w:after="0"/>
                    <w:rPr>
                      <w:color w:val="000000"/>
                    </w:rPr>
                  </w:pPr>
                  <w:r w:rsidRPr="00FB5F1A">
                    <w:rPr>
                      <w:b/>
                      <w:bCs/>
                      <w:color w:val="000000"/>
                    </w:rPr>
                    <w:t>Likelihood</w:t>
                  </w:r>
                </w:p>
              </w:tc>
            </w:tr>
            <w:tr w:rsidR="00B435AA" w14:paraId="5DD80B4C" w14:textId="77777777">
              <w:trPr>
                <w:tblCellSpacing w:w="15" w:type="dxa"/>
              </w:trPr>
              <w:tc>
                <w:tcPr>
                  <w:tcW w:w="2207" w:type="dxa"/>
                  <w:tcMar>
                    <w:top w:w="15" w:type="dxa"/>
                    <w:left w:w="15" w:type="dxa"/>
                    <w:bottom w:w="15" w:type="dxa"/>
                    <w:right w:w="15" w:type="dxa"/>
                  </w:tcMar>
                  <w:vAlign w:val="center"/>
                </w:tcPr>
                <w:p w14:paraId="2D70DCEC" w14:textId="77777777" w:rsidR="00000000" w:rsidRPr="00FB5F1A" w:rsidRDefault="00000000" w:rsidP="00FB5F1A">
                  <w:pPr>
                    <w:pStyle w:val="Normal9"/>
                    <w:spacing w:after="0"/>
                    <w:rPr>
                      <w:color w:val="000000"/>
                    </w:rPr>
                  </w:pPr>
                  <w:r w:rsidRPr="00FB5F1A">
                    <w:rPr>
                      <w:color w:val="000000"/>
                    </w:rPr>
                    <w:t>Unlikely</w:t>
                  </w:r>
                </w:p>
              </w:tc>
            </w:tr>
            <w:tr w:rsidR="00B435AA" w14:paraId="6F5AFDB7" w14:textId="77777777">
              <w:trPr>
                <w:tblCellSpacing w:w="15" w:type="dxa"/>
              </w:trPr>
              <w:tc>
                <w:tcPr>
                  <w:tcW w:w="2207" w:type="dxa"/>
                  <w:tcMar>
                    <w:top w:w="15" w:type="dxa"/>
                    <w:left w:w="15" w:type="dxa"/>
                    <w:bottom w:w="15" w:type="dxa"/>
                    <w:right w:w="15" w:type="dxa"/>
                  </w:tcMar>
                  <w:vAlign w:val="center"/>
                </w:tcPr>
                <w:p w14:paraId="443639FA" w14:textId="77777777" w:rsidR="00000000" w:rsidRPr="00FB5F1A" w:rsidRDefault="00000000" w:rsidP="00FB5F1A">
                  <w:pPr>
                    <w:pStyle w:val="Normal9"/>
                    <w:spacing w:after="0"/>
                    <w:rPr>
                      <w:color w:val="000000"/>
                    </w:rPr>
                  </w:pPr>
                  <w:r w:rsidRPr="00FB5F1A">
                    <w:rPr>
                      <w:b/>
                      <w:bCs/>
                      <w:color w:val="000000"/>
                    </w:rPr>
                    <w:t>Risk Level</w:t>
                  </w:r>
                </w:p>
              </w:tc>
            </w:tr>
            <w:tr w:rsidR="00B435AA" w14:paraId="5468EB27" w14:textId="77777777">
              <w:trPr>
                <w:tblCellSpacing w:w="15" w:type="dxa"/>
              </w:trPr>
              <w:tc>
                <w:tcPr>
                  <w:tcW w:w="2207" w:type="dxa"/>
                  <w:tcMar>
                    <w:top w:w="15" w:type="dxa"/>
                    <w:left w:w="15" w:type="dxa"/>
                    <w:bottom w:w="15" w:type="dxa"/>
                    <w:right w:w="15" w:type="dxa"/>
                  </w:tcMar>
                  <w:vAlign w:val="center"/>
                </w:tcPr>
                <w:p w14:paraId="10C443C7" w14:textId="77777777" w:rsidR="00000000" w:rsidRPr="00FB5F1A" w:rsidRDefault="00000000" w:rsidP="00FB5F1A">
                  <w:pPr>
                    <w:pStyle w:val="Normal9"/>
                    <w:spacing w:after="0"/>
                    <w:rPr>
                      <w:color w:val="000000"/>
                    </w:rPr>
                  </w:pPr>
                  <w:r w:rsidRPr="00FB5F1A">
                    <w:rPr>
                      <w:color w:val="000000"/>
                    </w:rPr>
                    <w:t>Medium</w:t>
                  </w:r>
                </w:p>
              </w:tc>
            </w:tr>
          </w:tbl>
          <w:p w14:paraId="58122A68" w14:textId="77777777" w:rsidR="00000000" w:rsidRPr="00FB5F1A" w:rsidRDefault="00000000" w:rsidP="00FB5F1A">
            <w:pPr>
              <w:pStyle w:val="Normal9"/>
              <w:spacing w:after="0"/>
            </w:pPr>
          </w:p>
        </w:tc>
      </w:tr>
      <w:tr w:rsidR="00B435AA" w14:paraId="326E8029" w14:textId="77777777" w:rsidTr="00285568">
        <w:trPr>
          <w:trHeight w:val="45"/>
        </w:trPr>
        <w:tc>
          <w:tcPr>
            <w:tcW w:w="2137" w:type="dxa"/>
          </w:tcPr>
          <w:p w14:paraId="144E9A62" w14:textId="77777777" w:rsidR="00000000" w:rsidRPr="00FB5F1A" w:rsidRDefault="00000000" w:rsidP="00FB5F1A">
            <w:pPr>
              <w:pStyle w:val="Normal9"/>
              <w:spacing w:after="0"/>
            </w:pPr>
            <w:r>
              <w:rPr>
                <w:sz w:val="20"/>
              </w:rPr>
              <w:t>Severe weather event</w:t>
            </w:r>
          </w:p>
        </w:tc>
        <w:tc>
          <w:tcPr>
            <w:tcW w:w="3341" w:type="dxa"/>
          </w:tcPr>
          <w:p w14:paraId="26855561" w14:textId="77777777" w:rsidR="00000000" w:rsidRPr="00FB5F1A" w:rsidRDefault="00000000" w:rsidP="00FB5F1A">
            <w:pPr>
              <w:pStyle w:val="Normal9"/>
              <w:spacing w:after="0"/>
            </w:pPr>
            <w:r>
              <w:rPr>
                <w:sz w:val="20"/>
              </w:rPr>
              <w:t>Risk of roof down flooding Risk of injury Risk of property damage.  Physical injury to staff or students  Stress or psychological injury requiring clinical support for multiple individuals  loss of power and communications</w:t>
            </w:r>
          </w:p>
        </w:tc>
        <w:tc>
          <w:tcPr>
            <w:tcW w:w="5037" w:type="dxa"/>
          </w:tcPr>
          <w:p w14:paraId="6429316B" w14:textId="77777777" w:rsidR="00000000" w:rsidRPr="00FB5F1A" w:rsidRDefault="00000000" w:rsidP="00FB5F1A">
            <w:pPr>
              <w:pStyle w:val="Normal9"/>
              <w:spacing w:after="0"/>
            </w:pPr>
            <w:r w:rsidRPr="00FB5F1A">
              <w:t>Monitor weather and warnings using Vic emergency app.</w:t>
            </w:r>
          </w:p>
          <w:p w14:paraId="1B59C524" w14:textId="77777777" w:rsidR="00000000" w:rsidRPr="00FB5F1A" w:rsidRDefault="00000000" w:rsidP="00FB5F1A">
            <w:pPr>
              <w:pStyle w:val="Normal9"/>
              <w:spacing w:after="0"/>
            </w:pPr>
            <w:r w:rsidRPr="00FB5F1A">
              <w:t>Building maintenance up to date, including gutters and roof</w:t>
            </w:r>
          </w:p>
          <w:p w14:paraId="5DECC5CD" w14:textId="77777777" w:rsidR="00000000" w:rsidRPr="00FB5F1A" w:rsidRDefault="00000000" w:rsidP="00FB5F1A">
            <w:pPr>
              <w:pStyle w:val="Normal9"/>
              <w:spacing w:after="0"/>
            </w:pPr>
            <w:r w:rsidRPr="00FB5F1A">
              <w:t> If safe staff member will drive to a place that has mobile coverage to report incident</w:t>
            </w:r>
          </w:p>
          <w:p w14:paraId="5F6D2D80" w14:textId="77777777" w:rsidR="00000000" w:rsidRPr="00FB5F1A" w:rsidRDefault="00000000" w:rsidP="00FB5F1A">
            <w:pPr>
              <w:pStyle w:val="Normal9"/>
              <w:spacing w:after="0"/>
            </w:pPr>
          </w:p>
        </w:tc>
        <w:tc>
          <w:tcPr>
            <w:tcW w:w="2126" w:type="dxa"/>
          </w:tcPr>
          <w:p w14:paraId="7A777425" w14:textId="77777777" w:rsidR="00000000" w:rsidRPr="00FB5F1A" w:rsidRDefault="00000000" w:rsidP="00FB5F1A">
            <w:pPr>
              <w:pStyle w:val="Normal9"/>
              <w:spacing w:after="0"/>
            </w:pPr>
            <w:r>
              <w:rPr>
                <w:sz w:val="20"/>
              </w:rPr>
              <w:t>Acceptable</w:t>
            </w:r>
          </w:p>
        </w:tc>
        <w:tc>
          <w:tcPr>
            <w:tcW w:w="2822" w:type="dxa"/>
          </w:tcPr>
          <w:p w14:paraId="53AF97D1"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592"/>
            </w:tblGrid>
            <w:tr w:rsidR="00B435AA" w14:paraId="09189D11" w14:textId="77777777">
              <w:trPr>
                <w:tblCellSpacing w:w="15" w:type="dxa"/>
              </w:trPr>
              <w:tc>
                <w:tcPr>
                  <w:tcW w:w="2732" w:type="dxa"/>
                  <w:tcMar>
                    <w:top w:w="15" w:type="dxa"/>
                    <w:left w:w="15" w:type="dxa"/>
                    <w:bottom w:w="15" w:type="dxa"/>
                    <w:right w:w="15" w:type="dxa"/>
                  </w:tcMar>
                  <w:vAlign w:val="center"/>
                </w:tcPr>
                <w:p w14:paraId="126007D1" w14:textId="77777777" w:rsidR="00000000" w:rsidRPr="00FB5F1A" w:rsidRDefault="00000000" w:rsidP="00FB5F1A">
                  <w:pPr>
                    <w:pStyle w:val="Normal9"/>
                    <w:spacing w:after="0"/>
                    <w:rPr>
                      <w:color w:val="000000"/>
                    </w:rPr>
                  </w:pPr>
                  <w:r w:rsidRPr="00FB5F1A">
                    <w:rPr>
                      <w:b/>
                      <w:bCs/>
                      <w:color w:val="000000"/>
                    </w:rPr>
                    <w:t>Consequence</w:t>
                  </w:r>
                </w:p>
              </w:tc>
            </w:tr>
            <w:tr w:rsidR="00B435AA" w14:paraId="290EE045" w14:textId="77777777">
              <w:trPr>
                <w:tblCellSpacing w:w="15" w:type="dxa"/>
              </w:trPr>
              <w:tc>
                <w:tcPr>
                  <w:tcW w:w="2732" w:type="dxa"/>
                  <w:tcMar>
                    <w:top w:w="15" w:type="dxa"/>
                    <w:left w:w="15" w:type="dxa"/>
                    <w:bottom w:w="15" w:type="dxa"/>
                    <w:right w:w="15" w:type="dxa"/>
                  </w:tcMar>
                  <w:vAlign w:val="center"/>
                </w:tcPr>
                <w:p w14:paraId="104E5B3D" w14:textId="77777777" w:rsidR="00000000" w:rsidRPr="00FB5F1A" w:rsidRDefault="00000000" w:rsidP="00FB5F1A">
                  <w:pPr>
                    <w:pStyle w:val="Normal9"/>
                    <w:spacing w:after="0"/>
                    <w:rPr>
                      <w:color w:val="000000"/>
                    </w:rPr>
                  </w:pPr>
                  <w:r w:rsidRPr="00FB5F1A">
                    <w:rPr>
                      <w:color w:val="000000"/>
                    </w:rPr>
                    <w:t>Moderate</w:t>
                  </w:r>
                </w:p>
              </w:tc>
            </w:tr>
            <w:tr w:rsidR="00B435AA" w14:paraId="3809D126" w14:textId="77777777">
              <w:trPr>
                <w:tblCellSpacing w:w="15" w:type="dxa"/>
              </w:trPr>
              <w:tc>
                <w:tcPr>
                  <w:tcW w:w="2732" w:type="dxa"/>
                  <w:tcMar>
                    <w:top w:w="15" w:type="dxa"/>
                    <w:left w:w="15" w:type="dxa"/>
                    <w:bottom w:w="15" w:type="dxa"/>
                    <w:right w:w="15" w:type="dxa"/>
                  </w:tcMar>
                  <w:vAlign w:val="center"/>
                </w:tcPr>
                <w:p w14:paraId="3ABE77E1" w14:textId="77777777" w:rsidR="00000000" w:rsidRPr="00FB5F1A" w:rsidRDefault="00000000" w:rsidP="00FB5F1A">
                  <w:pPr>
                    <w:pStyle w:val="Normal9"/>
                    <w:spacing w:after="0"/>
                    <w:rPr>
                      <w:color w:val="000000"/>
                    </w:rPr>
                  </w:pPr>
                  <w:r w:rsidRPr="00FB5F1A">
                    <w:rPr>
                      <w:b/>
                      <w:bCs/>
                      <w:color w:val="000000"/>
                    </w:rPr>
                    <w:t>Likelihood</w:t>
                  </w:r>
                </w:p>
              </w:tc>
            </w:tr>
            <w:tr w:rsidR="00B435AA" w14:paraId="5EC2AC68" w14:textId="77777777">
              <w:trPr>
                <w:tblCellSpacing w:w="15" w:type="dxa"/>
              </w:trPr>
              <w:tc>
                <w:tcPr>
                  <w:tcW w:w="2732" w:type="dxa"/>
                  <w:tcMar>
                    <w:top w:w="15" w:type="dxa"/>
                    <w:left w:w="15" w:type="dxa"/>
                    <w:bottom w:w="15" w:type="dxa"/>
                    <w:right w:w="15" w:type="dxa"/>
                  </w:tcMar>
                  <w:vAlign w:val="center"/>
                </w:tcPr>
                <w:p w14:paraId="6BA9738C" w14:textId="77777777" w:rsidR="00000000" w:rsidRPr="00FB5F1A" w:rsidRDefault="00000000" w:rsidP="00FB5F1A">
                  <w:pPr>
                    <w:pStyle w:val="Normal9"/>
                    <w:spacing w:after="0"/>
                    <w:rPr>
                      <w:color w:val="000000"/>
                    </w:rPr>
                  </w:pPr>
                  <w:r w:rsidRPr="00FB5F1A">
                    <w:rPr>
                      <w:color w:val="000000"/>
                    </w:rPr>
                    <w:t>Unlikely</w:t>
                  </w:r>
                </w:p>
              </w:tc>
            </w:tr>
            <w:tr w:rsidR="00B435AA" w14:paraId="227CF0C7" w14:textId="77777777">
              <w:trPr>
                <w:tblCellSpacing w:w="15" w:type="dxa"/>
              </w:trPr>
              <w:tc>
                <w:tcPr>
                  <w:tcW w:w="2732" w:type="dxa"/>
                  <w:tcMar>
                    <w:top w:w="15" w:type="dxa"/>
                    <w:left w:w="15" w:type="dxa"/>
                    <w:bottom w:w="15" w:type="dxa"/>
                    <w:right w:w="15" w:type="dxa"/>
                  </w:tcMar>
                  <w:vAlign w:val="center"/>
                </w:tcPr>
                <w:p w14:paraId="6D5CF702" w14:textId="77777777" w:rsidR="00000000" w:rsidRPr="00FB5F1A" w:rsidRDefault="00000000" w:rsidP="00FB5F1A">
                  <w:pPr>
                    <w:pStyle w:val="Normal9"/>
                    <w:spacing w:after="0"/>
                    <w:rPr>
                      <w:color w:val="000000"/>
                    </w:rPr>
                  </w:pPr>
                  <w:r w:rsidRPr="00FB5F1A">
                    <w:rPr>
                      <w:b/>
                      <w:bCs/>
                      <w:color w:val="000000"/>
                    </w:rPr>
                    <w:t>Risk Level</w:t>
                  </w:r>
                </w:p>
              </w:tc>
            </w:tr>
            <w:tr w:rsidR="00B435AA" w14:paraId="2E746C45" w14:textId="77777777">
              <w:trPr>
                <w:tblCellSpacing w:w="15" w:type="dxa"/>
              </w:trPr>
              <w:tc>
                <w:tcPr>
                  <w:tcW w:w="2732" w:type="dxa"/>
                  <w:tcMar>
                    <w:top w:w="15" w:type="dxa"/>
                    <w:left w:w="15" w:type="dxa"/>
                    <w:bottom w:w="15" w:type="dxa"/>
                    <w:right w:w="15" w:type="dxa"/>
                  </w:tcMar>
                  <w:vAlign w:val="center"/>
                </w:tcPr>
                <w:p w14:paraId="2E2DCF3F" w14:textId="77777777" w:rsidR="00000000" w:rsidRPr="00FB5F1A" w:rsidRDefault="00000000" w:rsidP="00FB5F1A">
                  <w:pPr>
                    <w:pStyle w:val="Normal9"/>
                    <w:spacing w:after="0"/>
                    <w:rPr>
                      <w:color w:val="000000"/>
                    </w:rPr>
                  </w:pPr>
                  <w:r w:rsidRPr="00FB5F1A">
                    <w:rPr>
                      <w:color w:val="000000"/>
                    </w:rPr>
                    <w:t>Medium</w:t>
                  </w:r>
                </w:p>
              </w:tc>
            </w:tr>
          </w:tbl>
          <w:p w14:paraId="436A5860" w14:textId="77777777" w:rsidR="00000000" w:rsidRPr="00FB5F1A" w:rsidRDefault="00000000" w:rsidP="00FB5F1A">
            <w:pPr>
              <w:pStyle w:val="Normal9"/>
              <w:spacing w:after="0"/>
            </w:pPr>
          </w:p>
        </w:tc>
        <w:tc>
          <w:tcPr>
            <w:tcW w:w="4124" w:type="dxa"/>
          </w:tcPr>
          <w:p w14:paraId="61CD3563" w14:textId="77777777" w:rsidR="00000000" w:rsidRPr="00FB5F1A" w:rsidRDefault="00000000" w:rsidP="00FB5F1A">
            <w:pPr>
              <w:pStyle w:val="Normal9"/>
              <w:spacing w:after="0"/>
            </w:pPr>
            <w:r w:rsidRPr="00FB5F1A">
              <w:t>test communications</w:t>
            </w:r>
          </w:p>
          <w:p w14:paraId="188600FE" w14:textId="77777777" w:rsidR="00000000" w:rsidRPr="00FB5F1A" w:rsidRDefault="00000000" w:rsidP="00FB5F1A">
            <w:pPr>
              <w:pStyle w:val="Normal9"/>
              <w:spacing w:after="0"/>
            </w:pPr>
            <w:r w:rsidRPr="00FB5F1A">
              <w:t>regular visual checks of known hazards such as leaking roof's, spouting, flooding</w:t>
            </w:r>
          </w:p>
          <w:p w14:paraId="67E0C492" w14:textId="77777777" w:rsidR="00000000" w:rsidRPr="00FB5F1A" w:rsidRDefault="00000000" w:rsidP="00FB5F1A">
            <w:pPr>
              <w:pStyle w:val="Normal9"/>
              <w:spacing w:after="0"/>
            </w:pPr>
            <w:r w:rsidRPr="00FB5F1A">
              <w:t> </w:t>
            </w:r>
          </w:p>
          <w:p w14:paraId="34E20D00" w14:textId="77777777" w:rsidR="00000000" w:rsidRPr="00FB5F1A" w:rsidRDefault="00000000" w:rsidP="00FB5F1A">
            <w:pPr>
              <w:pStyle w:val="Normal9"/>
              <w:spacing w:after="0"/>
            </w:pPr>
          </w:p>
        </w:tc>
        <w:tc>
          <w:tcPr>
            <w:tcW w:w="2297" w:type="dxa"/>
          </w:tcPr>
          <w:p w14:paraId="5F198B6B"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067"/>
            </w:tblGrid>
            <w:tr w:rsidR="00B435AA" w14:paraId="7E7F9F81" w14:textId="77777777">
              <w:trPr>
                <w:tblCellSpacing w:w="15" w:type="dxa"/>
              </w:trPr>
              <w:tc>
                <w:tcPr>
                  <w:tcW w:w="2207" w:type="dxa"/>
                  <w:tcMar>
                    <w:top w:w="15" w:type="dxa"/>
                    <w:left w:w="15" w:type="dxa"/>
                    <w:bottom w:w="15" w:type="dxa"/>
                    <w:right w:w="15" w:type="dxa"/>
                  </w:tcMar>
                  <w:vAlign w:val="center"/>
                </w:tcPr>
                <w:p w14:paraId="72068094" w14:textId="77777777" w:rsidR="00000000" w:rsidRPr="00FB5F1A" w:rsidRDefault="00000000" w:rsidP="00FB5F1A">
                  <w:pPr>
                    <w:pStyle w:val="Normal9"/>
                    <w:spacing w:after="0"/>
                    <w:rPr>
                      <w:color w:val="000000"/>
                    </w:rPr>
                  </w:pPr>
                  <w:r w:rsidRPr="00FB5F1A">
                    <w:rPr>
                      <w:b/>
                      <w:bCs/>
                      <w:color w:val="000000"/>
                    </w:rPr>
                    <w:t>Consequence</w:t>
                  </w:r>
                </w:p>
              </w:tc>
            </w:tr>
            <w:tr w:rsidR="00B435AA" w14:paraId="6C7C2782" w14:textId="77777777">
              <w:trPr>
                <w:tblCellSpacing w:w="15" w:type="dxa"/>
              </w:trPr>
              <w:tc>
                <w:tcPr>
                  <w:tcW w:w="2207" w:type="dxa"/>
                  <w:tcMar>
                    <w:top w:w="15" w:type="dxa"/>
                    <w:left w:w="15" w:type="dxa"/>
                    <w:bottom w:w="15" w:type="dxa"/>
                    <w:right w:w="15" w:type="dxa"/>
                  </w:tcMar>
                  <w:vAlign w:val="center"/>
                </w:tcPr>
                <w:p w14:paraId="01170DE1" w14:textId="77777777" w:rsidR="00000000" w:rsidRPr="00FB5F1A" w:rsidRDefault="00000000" w:rsidP="00FB5F1A">
                  <w:pPr>
                    <w:pStyle w:val="Normal9"/>
                    <w:spacing w:after="0"/>
                    <w:rPr>
                      <w:color w:val="000000"/>
                    </w:rPr>
                  </w:pPr>
                  <w:r w:rsidRPr="00FB5F1A">
                    <w:rPr>
                      <w:color w:val="000000"/>
                    </w:rPr>
                    <w:t>Minor</w:t>
                  </w:r>
                </w:p>
              </w:tc>
            </w:tr>
            <w:tr w:rsidR="00B435AA" w14:paraId="362CD5C9" w14:textId="77777777">
              <w:trPr>
                <w:tblCellSpacing w:w="15" w:type="dxa"/>
              </w:trPr>
              <w:tc>
                <w:tcPr>
                  <w:tcW w:w="2207" w:type="dxa"/>
                  <w:tcMar>
                    <w:top w:w="15" w:type="dxa"/>
                    <w:left w:w="15" w:type="dxa"/>
                    <w:bottom w:w="15" w:type="dxa"/>
                    <w:right w:w="15" w:type="dxa"/>
                  </w:tcMar>
                  <w:vAlign w:val="center"/>
                </w:tcPr>
                <w:p w14:paraId="72049DF6" w14:textId="77777777" w:rsidR="00000000" w:rsidRPr="00FB5F1A" w:rsidRDefault="00000000" w:rsidP="00FB5F1A">
                  <w:pPr>
                    <w:pStyle w:val="Normal9"/>
                    <w:spacing w:after="0"/>
                    <w:rPr>
                      <w:color w:val="000000"/>
                    </w:rPr>
                  </w:pPr>
                  <w:r w:rsidRPr="00FB5F1A">
                    <w:rPr>
                      <w:b/>
                      <w:bCs/>
                      <w:color w:val="000000"/>
                    </w:rPr>
                    <w:t>Likelihood</w:t>
                  </w:r>
                </w:p>
              </w:tc>
            </w:tr>
            <w:tr w:rsidR="00B435AA" w14:paraId="68A397DE" w14:textId="77777777">
              <w:trPr>
                <w:tblCellSpacing w:w="15" w:type="dxa"/>
              </w:trPr>
              <w:tc>
                <w:tcPr>
                  <w:tcW w:w="2207" w:type="dxa"/>
                  <w:tcMar>
                    <w:top w:w="15" w:type="dxa"/>
                    <w:left w:w="15" w:type="dxa"/>
                    <w:bottom w:w="15" w:type="dxa"/>
                    <w:right w:w="15" w:type="dxa"/>
                  </w:tcMar>
                  <w:vAlign w:val="center"/>
                </w:tcPr>
                <w:p w14:paraId="71125DC1" w14:textId="77777777" w:rsidR="00000000" w:rsidRPr="00FB5F1A" w:rsidRDefault="00000000" w:rsidP="00FB5F1A">
                  <w:pPr>
                    <w:pStyle w:val="Normal9"/>
                    <w:spacing w:after="0"/>
                    <w:rPr>
                      <w:color w:val="000000"/>
                    </w:rPr>
                  </w:pPr>
                  <w:r w:rsidRPr="00FB5F1A">
                    <w:rPr>
                      <w:color w:val="000000"/>
                    </w:rPr>
                    <w:t>Unlikely</w:t>
                  </w:r>
                </w:p>
              </w:tc>
            </w:tr>
            <w:tr w:rsidR="00B435AA" w14:paraId="6D96E72E" w14:textId="77777777">
              <w:trPr>
                <w:tblCellSpacing w:w="15" w:type="dxa"/>
              </w:trPr>
              <w:tc>
                <w:tcPr>
                  <w:tcW w:w="2207" w:type="dxa"/>
                  <w:tcMar>
                    <w:top w:w="15" w:type="dxa"/>
                    <w:left w:w="15" w:type="dxa"/>
                    <w:bottom w:w="15" w:type="dxa"/>
                    <w:right w:w="15" w:type="dxa"/>
                  </w:tcMar>
                  <w:vAlign w:val="center"/>
                </w:tcPr>
                <w:p w14:paraId="67060912" w14:textId="77777777" w:rsidR="00000000" w:rsidRPr="00FB5F1A" w:rsidRDefault="00000000" w:rsidP="00FB5F1A">
                  <w:pPr>
                    <w:pStyle w:val="Normal9"/>
                    <w:spacing w:after="0"/>
                    <w:rPr>
                      <w:color w:val="000000"/>
                    </w:rPr>
                  </w:pPr>
                  <w:r w:rsidRPr="00FB5F1A">
                    <w:rPr>
                      <w:b/>
                      <w:bCs/>
                      <w:color w:val="000000"/>
                    </w:rPr>
                    <w:t>Risk Level</w:t>
                  </w:r>
                </w:p>
              </w:tc>
            </w:tr>
            <w:tr w:rsidR="00B435AA" w14:paraId="303CED4B" w14:textId="77777777">
              <w:trPr>
                <w:tblCellSpacing w:w="15" w:type="dxa"/>
              </w:trPr>
              <w:tc>
                <w:tcPr>
                  <w:tcW w:w="2207" w:type="dxa"/>
                  <w:tcMar>
                    <w:top w:w="15" w:type="dxa"/>
                    <w:left w:w="15" w:type="dxa"/>
                    <w:bottom w:w="15" w:type="dxa"/>
                    <w:right w:w="15" w:type="dxa"/>
                  </w:tcMar>
                  <w:vAlign w:val="center"/>
                </w:tcPr>
                <w:p w14:paraId="512FC247" w14:textId="77777777" w:rsidR="00000000" w:rsidRPr="00FB5F1A" w:rsidRDefault="00000000" w:rsidP="00FB5F1A">
                  <w:pPr>
                    <w:pStyle w:val="Normal9"/>
                    <w:spacing w:after="0"/>
                    <w:rPr>
                      <w:color w:val="000000"/>
                    </w:rPr>
                  </w:pPr>
                  <w:r w:rsidRPr="00FB5F1A">
                    <w:rPr>
                      <w:color w:val="000000"/>
                    </w:rPr>
                    <w:t>Low</w:t>
                  </w:r>
                </w:p>
              </w:tc>
            </w:tr>
          </w:tbl>
          <w:p w14:paraId="2C68255F" w14:textId="77777777" w:rsidR="00000000" w:rsidRPr="00FB5F1A" w:rsidRDefault="00000000" w:rsidP="00FB5F1A">
            <w:pPr>
              <w:pStyle w:val="Normal9"/>
              <w:spacing w:after="0"/>
            </w:pPr>
          </w:p>
        </w:tc>
      </w:tr>
      <w:tr w:rsidR="00B435AA" w14:paraId="138CE848" w14:textId="77777777" w:rsidTr="00285568">
        <w:trPr>
          <w:trHeight w:val="45"/>
        </w:trPr>
        <w:tc>
          <w:tcPr>
            <w:tcW w:w="2137" w:type="dxa"/>
          </w:tcPr>
          <w:p w14:paraId="543765C8" w14:textId="77777777" w:rsidR="00000000" w:rsidRPr="00FB5F1A" w:rsidRDefault="00000000" w:rsidP="00FB5F1A">
            <w:pPr>
              <w:pStyle w:val="Normal9"/>
              <w:spacing w:after="0"/>
            </w:pPr>
            <w:r>
              <w:rPr>
                <w:sz w:val="20"/>
              </w:rPr>
              <w:t>Influenza pandemic</w:t>
            </w:r>
          </w:p>
        </w:tc>
        <w:tc>
          <w:tcPr>
            <w:tcW w:w="3341" w:type="dxa"/>
          </w:tcPr>
          <w:p w14:paraId="6C488F08" w14:textId="77777777" w:rsidR="00000000" w:rsidRPr="00FB5F1A" w:rsidRDefault="00000000" w:rsidP="00FB5F1A">
            <w:pPr>
              <w:pStyle w:val="Normal9"/>
              <w:spacing w:after="0"/>
            </w:pPr>
            <w:r>
              <w:rPr>
                <w:sz w:val="20"/>
              </w:rPr>
              <w:t>Risk of health and possible death (in extreme cases)</w:t>
            </w:r>
          </w:p>
        </w:tc>
        <w:tc>
          <w:tcPr>
            <w:tcW w:w="5037" w:type="dxa"/>
          </w:tcPr>
          <w:p w14:paraId="36A41CE5" w14:textId="77777777" w:rsidR="00000000" w:rsidRPr="00FB5F1A" w:rsidRDefault="00000000" w:rsidP="00FB5F1A">
            <w:pPr>
              <w:pStyle w:val="Normal9"/>
              <w:spacing w:after="0"/>
            </w:pPr>
            <w:r w:rsidRPr="00FB5F1A">
              <w:t>Follow advice from medical professionals and health department</w:t>
            </w:r>
          </w:p>
          <w:p w14:paraId="50F541C0" w14:textId="77777777" w:rsidR="00000000" w:rsidRPr="00FB5F1A" w:rsidRDefault="00000000" w:rsidP="00FB5F1A">
            <w:pPr>
              <w:pStyle w:val="Normal9"/>
              <w:spacing w:after="0"/>
            </w:pPr>
            <w:r w:rsidRPr="00FB5F1A">
              <w:t> </w:t>
            </w:r>
          </w:p>
          <w:p w14:paraId="6BE8444E" w14:textId="77777777" w:rsidR="00000000" w:rsidRPr="00FB5F1A" w:rsidRDefault="00000000" w:rsidP="00FB5F1A">
            <w:pPr>
              <w:pStyle w:val="Normal9"/>
              <w:spacing w:after="0"/>
            </w:pPr>
          </w:p>
        </w:tc>
        <w:tc>
          <w:tcPr>
            <w:tcW w:w="2126" w:type="dxa"/>
          </w:tcPr>
          <w:p w14:paraId="48915135" w14:textId="77777777" w:rsidR="00000000" w:rsidRPr="00FB5F1A" w:rsidRDefault="00000000" w:rsidP="00FB5F1A">
            <w:pPr>
              <w:pStyle w:val="Normal9"/>
              <w:spacing w:after="0"/>
            </w:pPr>
            <w:r>
              <w:rPr>
                <w:sz w:val="20"/>
              </w:rPr>
              <w:t>Acceptable</w:t>
            </w:r>
          </w:p>
        </w:tc>
        <w:tc>
          <w:tcPr>
            <w:tcW w:w="2822" w:type="dxa"/>
          </w:tcPr>
          <w:p w14:paraId="09E53540"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592"/>
            </w:tblGrid>
            <w:tr w:rsidR="00B435AA" w14:paraId="48AB97DF" w14:textId="77777777">
              <w:trPr>
                <w:tblCellSpacing w:w="15" w:type="dxa"/>
              </w:trPr>
              <w:tc>
                <w:tcPr>
                  <w:tcW w:w="2732" w:type="dxa"/>
                  <w:tcMar>
                    <w:top w:w="15" w:type="dxa"/>
                    <w:left w:w="15" w:type="dxa"/>
                    <w:bottom w:w="15" w:type="dxa"/>
                    <w:right w:w="15" w:type="dxa"/>
                  </w:tcMar>
                  <w:vAlign w:val="center"/>
                </w:tcPr>
                <w:p w14:paraId="3938874E" w14:textId="77777777" w:rsidR="00000000" w:rsidRPr="00FB5F1A" w:rsidRDefault="00000000" w:rsidP="00FB5F1A">
                  <w:pPr>
                    <w:pStyle w:val="Normal9"/>
                    <w:spacing w:after="0"/>
                    <w:rPr>
                      <w:color w:val="000000"/>
                    </w:rPr>
                  </w:pPr>
                  <w:r w:rsidRPr="00FB5F1A">
                    <w:rPr>
                      <w:b/>
                      <w:bCs/>
                      <w:color w:val="000000"/>
                    </w:rPr>
                    <w:t>Consequence</w:t>
                  </w:r>
                </w:p>
              </w:tc>
            </w:tr>
            <w:tr w:rsidR="00B435AA" w14:paraId="4128CA45" w14:textId="77777777">
              <w:trPr>
                <w:tblCellSpacing w:w="15" w:type="dxa"/>
              </w:trPr>
              <w:tc>
                <w:tcPr>
                  <w:tcW w:w="2732" w:type="dxa"/>
                  <w:tcMar>
                    <w:top w:w="15" w:type="dxa"/>
                    <w:left w:w="15" w:type="dxa"/>
                    <w:bottom w:w="15" w:type="dxa"/>
                    <w:right w:w="15" w:type="dxa"/>
                  </w:tcMar>
                  <w:vAlign w:val="center"/>
                </w:tcPr>
                <w:p w14:paraId="79EE2C5C" w14:textId="77777777" w:rsidR="00000000" w:rsidRPr="00FB5F1A" w:rsidRDefault="00000000" w:rsidP="00FB5F1A">
                  <w:pPr>
                    <w:pStyle w:val="Normal9"/>
                    <w:spacing w:after="0"/>
                    <w:rPr>
                      <w:color w:val="000000"/>
                    </w:rPr>
                  </w:pPr>
                  <w:r w:rsidRPr="00FB5F1A">
                    <w:rPr>
                      <w:color w:val="000000"/>
                    </w:rPr>
                    <w:t>Moderate</w:t>
                  </w:r>
                </w:p>
              </w:tc>
            </w:tr>
            <w:tr w:rsidR="00B435AA" w14:paraId="602F5C97" w14:textId="77777777">
              <w:trPr>
                <w:tblCellSpacing w:w="15" w:type="dxa"/>
              </w:trPr>
              <w:tc>
                <w:tcPr>
                  <w:tcW w:w="2732" w:type="dxa"/>
                  <w:tcMar>
                    <w:top w:w="15" w:type="dxa"/>
                    <w:left w:w="15" w:type="dxa"/>
                    <w:bottom w:w="15" w:type="dxa"/>
                    <w:right w:w="15" w:type="dxa"/>
                  </w:tcMar>
                  <w:vAlign w:val="center"/>
                </w:tcPr>
                <w:p w14:paraId="54E494DA" w14:textId="77777777" w:rsidR="00000000" w:rsidRPr="00FB5F1A" w:rsidRDefault="00000000" w:rsidP="00FB5F1A">
                  <w:pPr>
                    <w:pStyle w:val="Normal9"/>
                    <w:spacing w:after="0"/>
                    <w:rPr>
                      <w:color w:val="000000"/>
                    </w:rPr>
                  </w:pPr>
                  <w:r w:rsidRPr="00FB5F1A">
                    <w:rPr>
                      <w:b/>
                      <w:bCs/>
                      <w:color w:val="000000"/>
                    </w:rPr>
                    <w:t>Likelihood</w:t>
                  </w:r>
                </w:p>
              </w:tc>
            </w:tr>
            <w:tr w:rsidR="00B435AA" w14:paraId="5C617F67" w14:textId="77777777">
              <w:trPr>
                <w:tblCellSpacing w:w="15" w:type="dxa"/>
              </w:trPr>
              <w:tc>
                <w:tcPr>
                  <w:tcW w:w="2732" w:type="dxa"/>
                  <w:tcMar>
                    <w:top w:w="15" w:type="dxa"/>
                    <w:left w:w="15" w:type="dxa"/>
                    <w:bottom w:w="15" w:type="dxa"/>
                    <w:right w:w="15" w:type="dxa"/>
                  </w:tcMar>
                  <w:vAlign w:val="center"/>
                </w:tcPr>
                <w:p w14:paraId="13FFEE31" w14:textId="77777777" w:rsidR="00000000" w:rsidRPr="00FB5F1A" w:rsidRDefault="00000000" w:rsidP="00FB5F1A">
                  <w:pPr>
                    <w:pStyle w:val="Normal9"/>
                    <w:spacing w:after="0"/>
                    <w:rPr>
                      <w:color w:val="000000"/>
                    </w:rPr>
                  </w:pPr>
                  <w:r w:rsidRPr="00FB5F1A">
                    <w:rPr>
                      <w:color w:val="000000"/>
                    </w:rPr>
                    <w:t>Possible</w:t>
                  </w:r>
                </w:p>
              </w:tc>
            </w:tr>
            <w:tr w:rsidR="00B435AA" w14:paraId="6CED215A" w14:textId="77777777">
              <w:trPr>
                <w:tblCellSpacing w:w="15" w:type="dxa"/>
              </w:trPr>
              <w:tc>
                <w:tcPr>
                  <w:tcW w:w="2732" w:type="dxa"/>
                  <w:tcMar>
                    <w:top w:w="15" w:type="dxa"/>
                    <w:left w:w="15" w:type="dxa"/>
                    <w:bottom w:w="15" w:type="dxa"/>
                    <w:right w:w="15" w:type="dxa"/>
                  </w:tcMar>
                  <w:vAlign w:val="center"/>
                </w:tcPr>
                <w:p w14:paraId="236175B3" w14:textId="77777777" w:rsidR="00000000" w:rsidRPr="00FB5F1A" w:rsidRDefault="00000000" w:rsidP="00FB5F1A">
                  <w:pPr>
                    <w:pStyle w:val="Normal9"/>
                    <w:spacing w:after="0"/>
                    <w:rPr>
                      <w:color w:val="000000"/>
                    </w:rPr>
                  </w:pPr>
                  <w:r w:rsidRPr="00FB5F1A">
                    <w:rPr>
                      <w:b/>
                      <w:bCs/>
                      <w:color w:val="000000"/>
                    </w:rPr>
                    <w:t>Risk Level</w:t>
                  </w:r>
                </w:p>
              </w:tc>
            </w:tr>
            <w:tr w:rsidR="00B435AA" w14:paraId="159D6284" w14:textId="77777777">
              <w:trPr>
                <w:tblCellSpacing w:w="15" w:type="dxa"/>
              </w:trPr>
              <w:tc>
                <w:tcPr>
                  <w:tcW w:w="2732" w:type="dxa"/>
                  <w:tcMar>
                    <w:top w:w="15" w:type="dxa"/>
                    <w:left w:w="15" w:type="dxa"/>
                    <w:bottom w:w="15" w:type="dxa"/>
                    <w:right w:w="15" w:type="dxa"/>
                  </w:tcMar>
                  <w:vAlign w:val="center"/>
                </w:tcPr>
                <w:p w14:paraId="602564EB" w14:textId="77777777" w:rsidR="00000000" w:rsidRPr="00FB5F1A" w:rsidRDefault="00000000" w:rsidP="00FB5F1A">
                  <w:pPr>
                    <w:pStyle w:val="Normal9"/>
                    <w:spacing w:after="0"/>
                    <w:rPr>
                      <w:color w:val="000000"/>
                    </w:rPr>
                  </w:pPr>
                  <w:r w:rsidRPr="00FB5F1A">
                    <w:rPr>
                      <w:color w:val="000000"/>
                    </w:rPr>
                    <w:t>Medium</w:t>
                  </w:r>
                </w:p>
              </w:tc>
            </w:tr>
          </w:tbl>
          <w:p w14:paraId="51D91EF2" w14:textId="77777777" w:rsidR="00000000" w:rsidRPr="00FB5F1A" w:rsidRDefault="00000000" w:rsidP="00FB5F1A">
            <w:pPr>
              <w:pStyle w:val="Normal9"/>
              <w:spacing w:after="0"/>
            </w:pPr>
          </w:p>
        </w:tc>
        <w:tc>
          <w:tcPr>
            <w:tcW w:w="4124" w:type="dxa"/>
          </w:tcPr>
          <w:p w14:paraId="1184FE36" w14:textId="77777777" w:rsidR="00000000" w:rsidRPr="00FB5F1A" w:rsidRDefault="00000000" w:rsidP="00FB5F1A">
            <w:pPr>
              <w:pStyle w:val="Normal9"/>
              <w:spacing w:after="0"/>
            </w:pPr>
            <w:r w:rsidRPr="00FB5F1A">
              <w:t>Communicate with parents and familiies about risks and procedures for students attending school if ill.</w:t>
            </w:r>
          </w:p>
          <w:p w14:paraId="36191E5B" w14:textId="77777777" w:rsidR="00000000" w:rsidRPr="00FB5F1A" w:rsidRDefault="00000000" w:rsidP="00FB5F1A">
            <w:pPr>
              <w:pStyle w:val="Normal9"/>
              <w:spacing w:after="0"/>
            </w:pPr>
          </w:p>
        </w:tc>
        <w:tc>
          <w:tcPr>
            <w:tcW w:w="2297" w:type="dxa"/>
          </w:tcPr>
          <w:p w14:paraId="7CAE607F"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067"/>
            </w:tblGrid>
            <w:tr w:rsidR="00B435AA" w14:paraId="7890C51B" w14:textId="77777777">
              <w:trPr>
                <w:tblCellSpacing w:w="15" w:type="dxa"/>
              </w:trPr>
              <w:tc>
                <w:tcPr>
                  <w:tcW w:w="2207" w:type="dxa"/>
                  <w:tcMar>
                    <w:top w:w="15" w:type="dxa"/>
                    <w:left w:w="15" w:type="dxa"/>
                    <w:bottom w:w="15" w:type="dxa"/>
                    <w:right w:w="15" w:type="dxa"/>
                  </w:tcMar>
                  <w:vAlign w:val="center"/>
                </w:tcPr>
                <w:p w14:paraId="48B8E75D" w14:textId="77777777" w:rsidR="00000000" w:rsidRPr="00FB5F1A" w:rsidRDefault="00000000" w:rsidP="00FB5F1A">
                  <w:pPr>
                    <w:pStyle w:val="Normal9"/>
                    <w:spacing w:after="0"/>
                    <w:rPr>
                      <w:color w:val="000000"/>
                    </w:rPr>
                  </w:pPr>
                  <w:r w:rsidRPr="00FB5F1A">
                    <w:rPr>
                      <w:b/>
                      <w:bCs/>
                      <w:color w:val="000000"/>
                    </w:rPr>
                    <w:t>Consequence</w:t>
                  </w:r>
                </w:p>
              </w:tc>
            </w:tr>
            <w:tr w:rsidR="00B435AA" w14:paraId="7CAF7E97" w14:textId="77777777">
              <w:trPr>
                <w:tblCellSpacing w:w="15" w:type="dxa"/>
              </w:trPr>
              <w:tc>
                <w:tcPr>
                  <w:tcW w:w="2207" w:type="dxa"/>
                  <w:tcMar>
                    <w:top w:w="15" w:type="dxa"/>
                    <w:left w:w="15" w:type="dxa"/>
                    <w:bottom w:w="15" w:type="dxa"/>
                    <w:right w:w="15" w:type="dxa"/>
                  </w:tcMar>
                  <w:vAlign w:val="center"/>
                </w:tcPr>
                <w:p w14:paraId="64E69358" w14:textId="77777777" w:rsidR="00000000" w:rsidRPr="00FB5F1A" w:rsidRDefault="00000000" w:rsidP="00FB5F1A">
                  <w:pPr>
                    <w:pStyle w:val="Normal9"/>
                    <w:spacing w:after="0"/>
                    <w:rPr>
                      <w:color w:val="000000"/>
                    </w:rPr>
                  </w:pPr>
                  <w:r w:rsidRPr="00FB5F1A">
                    <w:rPr>
                      <w:color w:val="000000"/>
                    </w:rPr>
                    <w:t>Minor</w:t>
                  </w:r>
                </w:p>
              </w:tc>
            </w:tr>
            <w:tr w:rsidR="00B435AA" w14:paraId="39EA0E6F" w14:textId="77777777">
              <w:trPr>
                <w:tblCellSpacing w:w="15" w:type="dxa"/>
              </w:trPr>
              <w:tc>
                <w:tcPr>
                  <w:tcW w:w="2207" w:type="dxa"/>
                  <w:tcMar>
                    <w:top w:w="15" w:type="dxa"/>
                    <w:left w:w="15" w:type="dxa"/>
                    <w:bottom w:w="15" w:type="dxa"/>
                    <w:right w:w="15" w:type="dxa"/>
                  </w:tcMar>
                  <w:vAlign w:val="center"/>
                </w:tcPr>
                <w:p w14:paraId="73986F13" w14:textId="77777777" w:rsidR="00000000" w:rsidRPr="00FB5F1A" w:rsidRDefault="00000000" w:rsidP="00FB5F1A">
                  <w:pPr>
                    <w:pStyle w:val="Normal9"/>
                    <w:spacing w:after="0"/>
                    <w:rPr>
                      <w:color w:val="000000"/>
                    </w:rPr>
                  </w:pPr>
                  <w:r w:rsidRPr="00FB5F1A">
                    <w:rPr>
                      <w:b/>
                      <w:bCs/>
                      <w:color w:val="000000"/>
                    </w:rPr>
                    <w:t>Likelihood</w:t>
                  </w:r>
                </w:p>
              </w:tc>
            </w:tr>
            <w:tr w:rsidR="00B435AA" w14:paraId="0B7D303F" w14:textId="77777777">
              <w:trPr>
                <w:tblCellSpacing w:w="15" w:type="dxa"/>
              </w:trPr>
              <w:tc>
                <w:tcPr>
                  <w:tcW w:w="2207" w:type="dxa"/>
                  <w:tcMar>
                    <w:top w:w="15" w:type="dxa"/>
                    <w:left w:w="15" w:type="dxa"/>
                    <w:bottom w:w="15" w:type="dxa"/>
                    <w:right w:w="15" w:type="dxa"/>
                  </w:tcMar>
                  <w:vAlign w:val="center"/>
                </w:tcPr>
                <w:p w14:paraId="63388CC4" w14:textId="77777777" w:rsidR="00000000" w:rsidRPr="00FB5F1A" w:rsidRDefault="00000000" w:rsidP="00FB5F1A">
                  <w:pPr>
                    <w:pStyle w:val="Normal9"/>
                    <w:spacing w:after="0"/>
                    <w:rPr>
                      <w:color w:val="000000"/>
                    </w:rPr>
                  </w:pPr>
                  <w:r w:rsidRPr="00FB5F1A">
                    <w:rPr>
                      <w:color w:val="000000"/>
                    </w:rPr>
                    <w:t>Possible</w:t>
                  </w:r>
                </w:p>
              </w:tc>
            </w:tr>
            <w:tr w:rsidR="00B435AA" w14:paraId="7BA057D1" w14:textId="77777777">
              <w:trPr>
                <w:tblCellSpacing w:w="15" w:type="dxa"/>
              </w:trPr>
              <w:tc>
                <w:tcPr>
                  <w:tcW w:w="2207" w:type="dxa"/>
                  <w:tcMar>
                    <w:top w:w="15" w:type="dxa"/>
                    <w:left w:w="15" w:type="dxa"/>
                    <w:bottom w:w="15" w:type="dxa"/>
                    <w:right w:w="15" w:type="dxa"/>
                  </w:tcMar>
                  <w:vAlign w:val="center"/>
                </w:tcPr>
                <w:p w14:paraId="5CB089B9" w14:textId="77777777" w:rsidR="00000000" w:rsidRPr="00FB5F1A" w:rsidRDefault="00000000" w:rsidP="00FB5F1A">
                  <w:pPr>
                    <w:pStyle w:val="Normal9"/>
                    <w:spacing w:after="0"/>
                    <w:rPr>
                      <w:color w:val="000000"/>
                    </w:rPr>
                  </w:pPr>
                  <w:r w:rsidRPr="00FB5F1A">
                    <w:rPr>
                      <w:b/>
                      <w:bCs/>
                      <w:color w:val="000000"/>
                    </w:rPr>
                    <w:t>Risk Level</w:t>
                  </w:r>
                </w:p>
              </w:tc>
            </w:tr>
            <w:tr w:rsidR="00B435AA" w14:paraId="69DB4CB2" w14:textId="77777777">
              <w:trPr>
                <w:tblCellSpacing w:w="15" w:type="dxa"/>
              </w:trPr>
              <w:tc>
                <w:tcPr>
                  <w:tcW w:w="2207" w:type="dxa"/>
                  <w:tcMar>
                    <w:top w:w="15" w:type="dxa"/>
                    <w:left w:w="15" w:type="dxa"/>
                    <w:bottom w:w="15" w:type="dxa"/>
                    <w:right w:w="15" w:type="dxa"/>
                  </w:tcMar>
                  <w:vAlign w:val="center"/>
                </w:tcPr>
                <w:p w14:paraId="5155F66B" w14:textId="77777777" w:rsidR="00000000" w:rsidRPr="00FB5F1A" w:rsidRDefault="00000000" w:rsidP="00FB5F1A">
                  <w:pPr>
                    <w:pStyle w:val="Normal9"/>
                    <w:spacing w:after="0"/>
                    <w:rPr>
                      <w:color w:val="000000"/>
                    </w:rPr>
                  </w:pPr>
                  <w:r w:rsidRPr="00FB5F1A">
                    <w:rPr>
                      <w:color w:val="000000"/>
                    </w:rPr>
                    <w:t>Medium</w:t>
                  </w:r>
                </w:p>
              </w:tc>
            </w:tr>
          </w:tbl>
          <w:p w14:paraId="1D1A4319" w14:textId="77777777" w:rsidR="00000000" w:rsidRPr="00FB5F1A" w:rsidRDefault="00000000" w:rsidP="00FB5F1A">
            <w:pPr>
              <w:pStyle w:val="Normal9"/>
              <w:spacing w:after="0"/>
            </w:pPr>
          </w:p>
        </w:tc>
      </w:tr>
      <w:tr w:rsidR="00B435AA" w14:paraId="792338DA" w14:textId="77777777" w:rsidTr="00285568">
        <w:trPr>
          <w:trHeight w:val="45"/>
        </w:trPr>
        <w:tc>
          <w:tcPr>
            <w:tcW w:w="2137" w:type="dxa"/>
          </w:tcPr>
          <w:p w14:paraId="1FB7CF9A" w14:textId="77777777" w:rsidR="00000000" w:rsidRPr="00FB5F1A" w:rsidRDefault="00000000" w:rsidP="00FB5F1A">
            <w:pPr>
              <w:pStyle w:val="Normal9"/>
              <w:spacing w:after="0"/>
            </w:pPr>
            <w:r>
              <w:rPr>
                <w:sz w:val="20"/>
              </w:rPr>
              <w:t>Loss of essential services</w:t>
            </w:r>
          </w:p>
        </w:tc>
        <w:tc>
          <w:tcPr>
            <w:tcW w:w="3341" w:type="dxa"/>
          </w:tcPr>
          <w:p w14:paraId="69A3F852" w14:textId="77777777" w:rsidR="00000000" w:rsidRPr="00FB5F1A" w:rsidRDefault="00000000" w:rsidP="00FB5F1A">
            <w:pPr>
              <w:pStyle w:val="Normal9"/>
              <w:spacing w:after="0"/>
            </w:pPr>
            <w:r>
              <w:rPr>
                <w:sz w:val="20"/>
              </w:rPr>
              <w:t>Lack of availability of school resources such as computers  Lack of availability of fresh drinking water and water for flushing toilets</w:t>
            </w:r>
          </w:p>
        </w:tc>
        <w:tc>
          <w:tcPr>
            <w:tcW w:w="5037" w:type="dxa"/>
          </w:tcPr>
          <w:p w14:paraId="527A5687" w14:textId="77777777" w:rsidR="00000000" w:rsidRPr="00FB5F1A" w:rsidRDefault="00000000" w:rsidP="00FB5F1A">
            <w:pPr>
              <w:pStyle w:val="Normal9"/>
              <w:spacing w:after="0"/>
            </w:pPr>
            <w:r w:rsidRPr="00FB5F1A">
              <w:t>List of contacts for essential services is available</w:t>
            </w:r>
          </w:p>
          <w:p w14:paraId="3A5652BC" w14:textId="77777777" w:rsidR="00000000" w:rsidRPr="00FB5F1A" w:rsidRDefault="00000000" w:rsidP="00FB5F1A">
            <w:pPr>
              <w:pStyle w:val="Normal9"/>
              <w:spacing w:after="0"/>
            </w:pPr>
            <w:r w:rsidRPr="00FB5F1A">
              <w:t>Emergency water is available</w:t>
            </w:r>
          </w:p>
          <w:p w14:paraId="1CB0BA09" w14:textId="77777777" w:rsidR="00000000" w:rsidRPr="00FB5F1A" w:rsidRDefault="00000000" w:rsidP="00FB5F1A">
            <w:pPr>
              <w:pStyle w:val="Normal9"/>
              <w:spacing w:after="0"/>
            </w:pPr>
          </w:p>
        </w:tc>
        <w:tc>
          <w:tcPr>
            <w:tcW w:w="2126" w:type="dxa"/>
          </w:tcPr>
          <w:p w14:paraId="42DDA68A" w14:textId="77777777" w:rsidR="00000000" w:rsidRPr="00FB5F1A" w:rsidRDefault="00000000" w:rsidP="00FB5F1A">
            <w:pPr>
              <w:pStyle w:val="Normal9"/>
              <w:spacing w:after="0"/>
            </w:pPr>
            <w:r>
              <w:rPr>
                <w:sz w:val="20"/>
              </w:rPr>
              <w:t>Acceptable</w:t>
            </w:r>
          </w:p>
        </w:tc>
        <w:tc>
          <w:tcPr>
            <w:tcW w:w="2822" w:type="dxa"/>
          </w:tcPr>
          <w:p w14:paraId="4C4AC99C"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592"/>
            </w:tblGrid>
            <w:tr w:rsidR="00B435AA" w14:paraId="6AF4226B" w14:textId="77777777">
              <w:trPr>
                <w:tblCellSpacing w:w="15" w:type="dxa"/>
              </w:trPr>
              <w:tc>
                <w:tcPr>
                  <w:tcW w:w="2732" w:type="dxa"/>
                  <w:tcMar>
                    <w:top w:w="15" w:type="dxa"/>
                    <w:left w:w="15" w:type="dxa"/>
                    <w:bottom w:w="15" w:type="dxa"/>
                    <w:right w:w="15" w:type="dxa"/>
                  </w:tcMar>
                  <w:vAlign w:val="center"/>
                </w:tcPr>
                <w:p w14:paraId="6C253877" w14:textId="77777777" w:rsidR="00000000" w:rsidRPr="00FB5F1A" w:rsidRDefault="00000000" w:rsidP="00FB5F1A">
                  <w:pPr>
                    <w:pStyle w:val="Normal9"/>
                    <w:spacing w:after="0"/>
                    <w:rPr>
                      <w:color w:val="000000"/>
                    </w:rPr>
                  </w:pPr>
                  <w:r w:rsidRPr="00FB5F1A">
                    <w:rPr>
                      <w:b/>
                      <w:bCs/>
                      <w:color w:val="000000"/>
                    </w:rPr>
                    <w:t>Consequence</w:t>
                  </w:r>
                </w:p>
              </w:tc>
            </w:tr>
            <w:tr w:rsidR="00B435AA" w14:paraId="53795E2C" w14:textId="77777777">
              <w:trPr>
                <w:tblCellSpacing w:w="15" w:type="dxa"/>
              </w:trPr>
              <w:tc>
                <w:tcPr>
                  <w:tcW w:w="2732" w:type="dxa"/>
                  <w:tcMar>
                    <w:top w:w="15" w:type="dxa"/>
                    <w:left w:w="15" w:type="dxa"/>
                    <w:bottom w:w="15" w:type="dxa"/>
                    <w:right w:w="15" w:type="dxa"/>
                  </w:tcMar>
                  <w:vAlign w:val="center"/>
                </w:tcPr>
                <w:p w14:paraId="32D94002" w14:textId="77777777" w:rsidR="00000000" w:rsidRPr="00FB5F1A" w:rsidRDefault="00000000" w:rsidP="00FB5F1A">
                  <w:pPr>
                    <w:pStyle w:val="Normal9"/>
                    <w:spacing w:after="0"/>
                    <w:rPr>
                      <w:color w:val="000000"/>
                    </w:rPr>
                  </w:pPr>
                  <w:r w:rsidRPr="00FB5F1A">
                    <w:rPr>
                      <w:color w:val="000000"/>
                    </w:rPr>
                    <w:t>Minor</w:t>
                  </w:r>
                </w:p>
              </w:tc>
            </w:tr>
            <w:tr w:rsidR="00B435AA" w14:paraId="1D3FCDF8" w14:textId="77777777">
              <w:trPr>
                <w:tblCellSpacing w:w="15" w:type="dxa"/>
              </w:trPr>
              <w:tc>
                <w:tcPr>
                  <w:tcW w:w="2732" w:type="dxa"/>
                  <w:tcMar>
                    <w:top w:w="15" w:type="dxa"/>
                    <w:left w:w="15" w:type="dxa"/>
                    <w:bottom w:w="15" w:type="dxa"/>
                    <w:right w:w="15" w:type="dxa"/>
                  </w:tcMar>
                  <w:vAlign w:val="center"/>
                </w:tcPr>
                <w:p w14:paraId="721EA8D4" w14:textId="77777777" w:rsidR="00000000" w:rsidRPr="00FB5F1A" w:rsidRDefault="00000000" w:rsidP="00FB5F1A">
                  <w:pPr>
                    <w:pStyle w:val="Normal9"/>
                    <w:spacing w:after="0"/>
                    <w:rPr>
                      <w:color w:val="000000"/>
                    </w:rPr>
                  </w:pPr>
                  <w:r w:rsidRPr="00FB5F1A">
                    <w:rPr>
                      <w:b/>
                      <w:bCs/>
                      <w:color w:val="000000"/>
                    </w:rPr>
                    <w:t>Likelihood</w:t>
                  </w:r>
                </w:p>
              </w:tc>
            </w:tr>
            <w:tr w:rsidR="00B435AA" w14:paraId="6AFA089E" w14:textId="77777777">
              <w:trPr>
                <w:tblCellSpacing w:w="15" w:type="dxa"/>
              </w:trPr>
              <w:tc>
                <w:tcPr>
                  <w:tcW w:w="2732" w:type="dxa"/>
                  <w:tcMar>
                    <w:top w:w="15" w:type="dxa"/>
                    <w:left w:w="15" w:type="dxa"/>
                    <w:bottom w:w="15" w:type="dxa"/>
                    <w:right w:w="15" w:type="dxa"/>
                  </w:tcMar>
                  <w:vAlign w:val="center"/>
                </w:tcPr>
                <w:p w14:paraId="33CD6DCC" w14:textId="77777777" w:rsidR="00000000" w:rsidRPr="00FB5F1A" w:rsidRDefault="00000000" w:rsidP="00FB5F1A">
                  <w:pPr>
                    <w:pStyle w:val="Normal9"/>
                    <w:spacing w:after="0"/>
                    <w:rPr>
                      <w:color w:val="000000"/>
                    </w:rPr>
                  </w:pPr>
                  <w:r w:rsidRPr="00FB5F1A">
                    <w:rPr>
                      <w:color w:val="000000"/>
                    </w:rPr>
                    <w:t>Possible</w:t>
                  </w:r>
                </w:p>
              </w:tc>
            </w:tr>
            <w:tr w:rsidR="00B435AA" w14:paraId="75911B62" w14:textId="77777777">
              <w:trPr>
                <w:tblCellSpacing w:w="15" w:type="dxa"/>
              </w:trPr>
              <w:tc>
                <w:tcPr>
                  <w:tcW w:w="2732" w:type="dxa"/>
                  <w:tcMar>
                    <w:top w:w="15" w:type="dxa"/>
                    <w:left w:w="15" w:type="dxa"/>
                    <w:bottom w:w="15" w:type="dxa"/>
                    <w:right w:w="15" w:type="dxa"/>
                  </w:tcMar>
                  <w:vAlign w:val="center"/>
                </w:tcPr>
                <w:p w14:paraId="1529899D" w14:textId="77777777" w:rsidR="00000000" w:rsidRPr="00FB5F1A" w:rsidRDefault="00000000" w:rsidP="00FB5F1A">
                  <w:pPr>
                    <w:pStyle w:val="Normal9"/>
                    <w:spacing w:after="0"/>
                    <w:rPr>
                      <w:color w:val="000000"/>
                    </w:rPr>
                  </w:pPr>
                  <w:r w:rsidRPr="00FB5F1A">
                    <w:rPr>
                      <w:b/>
                      <w:bCs/>
                      <w:color w:val="000000"/>
                    </w:rPr>
                    <w:t>Risk Level</w:t>
                  </w:r>
                </w:p>
              </w:tc>
            </w:tr>
            <w:tr w:rsidR="00B435AA" w14:paraId="215FC135" w14:textId="77777777">
              <w:trPr>
                <w:tblCellSpacing w:w="15" w:type="dxa"/>
              </w:trPr>
              <w:tc>
                <w:tcPr>
                  <w:tcW w:w="2732" w:type="dxa"/>
                  <w:tcMar>
                    <w:top w:w="15" w:type="dxa"/>
                    <w:left w:w="15" w:type="dxa"/>
                    <w:bottom w:w="15" w:type="dxa"/>
                    <w:right w:w="15" w:type="dxa"/>
                  </w:tcMar>
                  <w:vAlign w:val="center"/>
                </w:tcPr>
                <w:p w14:paraId="5AD46627" w14:textId="77777777" w:rsidR="00000000" w:rsidRPr="00FB5F1A" w:rsidRDefault="00000000" w:rsidP="00FB5F1A">
                  <w:pPr>
                    <w:pStyle w:val="Normal9"/>
                    <w:spacing w:after="0"/>
                    <w:rPr>
                      <w:color w:val="000000"/>
                    </w:rPr>
                  </w:pPr>
                  <w:r w:rsidRPr="00FB5F1A">
                    <w:rPr>
                      <w:color w:val="000000"/>
                    </w:rPr>
                    <w:t>Medium</w:t>
                  </w:r>
                </w:p>
              </w:tc>
            </w:tr>
          </w:tbl>
          <w:p w14:paraId="7183DC54" w14:textId="77777777" w:rsidR="00000000" w:rsidRPr="00FB5F1A" w:rsidRDefault="00000000" w:rsidP="00FB5F1A">
            <w:pPr>
              <w:pStyle w:val="Normal9"/>
              <w:spacing w:after="0"/>
            </w:pPr>
          </w:p>
        </w:tc>
        <w:tc>
          <w:tcPr>
            <w:tcW w:w="4124" w:type="dxa"/>
          </w:tcPr>
          <w:p w14:paraId="6AA866B1" w14:textId="77777777" w:rsidR="00000000" w:rsidRPr="00FB5F1A" w:rsidRDefault="00000000" w:rsidP="00FB5F1A">
            <w:pPr>
              <w:pStyle w:val="Normal9"/>
              <w:spacing w:after="0"/>
            </w:pPr>
          </w:p>
        </w:tc>
        <w:tc>
          <w:tcPr>
            <w:tcW w:w="2297" w:type="dxa"/>
          </w:tcPr>
          <w:p w14:paraId="59788EF5"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067"/>
            </w:tblGrid>
            <w:tr w:rsidR="00B435AA" w14:paraId="0C08C741" w14:textId="77777777">
              <w:trPr>
                <w:tblCellSpacing w:w="15" w:type="dxa"/>
              </w:trPr>
              <w:tc>
                <w:tcPr>
                  <w:tcW w:w="2207" w:type="dxa"/>
                  <w:tcMar>
                    <w:top w:w="15" w:type="dxa"/>
                    <w:left w:w="15" w:type="dxa"/>
                    <w:bottom w:w="15" w:type="dxa"/>
                    <w:right w:w="15" w:type="dxa"/>
                  </w:tcMar>
                  <w:vAlign w:val="center"/>
                </w:tcPr>
                <w:p w14:paraId="0111341C" w14:textId="77777777" w:rsidR="00000000" w:rsidRPr="00FB5F1A" w:rsidRDefault="00000000" w:rsidP="00FB5F1A">
                  <w:pPr>
                    <w:pStyle w:val="Normal9"/>
                    <w:spacing w:after="0"/>
                    <w:rPr>
                      <w:color w:val="000000"/>
                    </w:rPr>
                  </w:pPr>
                  <w:r w:rsidRPr="00FB5F1A">
                    <w:rPr>
                      <w:b/>
                      <w:bCs/>
                      <w:color w:val="000000"/>
                    </w:rPr>
                    <w:t>Consequence</w:t>
                  </w:r>
                </w:p>
              </w:tc>
            </w:tr>
            <w:tr w:rsidR="00B435AA" w14:paraId="2DA73D36" w14:textId="77777777">
              <w:trPr>
                <w:tblCellSpacing w:w="15" w:type="dxa"/>
              </w:trPr>
              <w:tc>
                <w:tcPr>
                  <w:tcW w:w="2207" w:type="dxa"/>
                  <w:tcMar>
                    <w:top w:w="15" w:type="dxa"/>
                    <w:left w:w="15" w:type="dxa"/>
                    <w:bottom w:w="15" w:type="dxa"/>
                    <w:right w:w="15" w:type="dxa"/>
                  </w:tcMar>
                  <w:vAlign w:val="center"/>
                </w:tcPr>
                <w:p w14:paraId="47D0BB1E" w14:textId="77777777" w:rsidR="00000000" w:rsidRPr="00FB5F1A" w:rsidRDefault="00000000" w:rsidP="00FB5F1A">
                  <w:pPr>
                    <w:pStyle w:val="Normal9"/>
                    <w:spacing w:after="0"/>
                    <w:rPr>
                      <w:color w:val="000000"/>
                    </w:rPr>
                  </w:pPr>
                  <w:r w:rsidRPr="00FB5F1A">
                    <w:rPr>
                      <w:color w:val="000000"/>
                    </w:rPr>
                    <w:t>Minor</w:t>
                  </w:r>
                </w:p>
              </w:tc>
            </w:tr>
            <w:tr w:rsidR="00B435AA" w14:paraId="5F81BB90" w14:textId="77777777">
              <w:trPr>
                <w:tblCellSpacing w:w="15" w:type="dxa"/>
              </w:trPr>
              <w:tc>
                <w:tcPr>
                  <w:tcW w:w="2207" w:type="dxa"/>
                  <w:tcMar>
                    <w:top w:w="15" w:type="dxa"/>
                    <w:left w:w="15" w:type="dxa"/>
                    <w:bottom w:w="15" w:type="dxa"/>
                    <w:right w:w="15" w:type="dxa"/>
                  </w:tcMar>
                  <w:vAlign w:val="center"/>
                </w:tcPr>
                <w:p w14:paraId="03E4118B" w14:textId="77777777" w:rsidR="00000000" w:rsidRPr="00FB5F1A" w:rsidRDefault="00000000" w:rsidP="00FB5F1A">
                  <w:pPr>
                    <w:pStyle w:val="Normal9"/>
                    <w:spacing w:after="0"/>
                    <w:rPr>
                      <w:color w:val="000000"/>
                    </w:rPr>
                  </w:pPr>
                  <w:r w:rsidRPr="00FB5F1A">
                    <w:rPr>
                      <w:b/>
                      <w:bCs/>
                      <w:color w:val="000000"/>
                    </w:rPr>
                    <w:t>Likelihood</w:t>
                  </w:r>
                </w:p>
              </w:tc>
            </w:tr>
            <w:tr w:rsidR="00B435AA" w14:paraId="6042DFC1" w14:textId="77777777">
              <w:trPr>
                <w:tblCellSpacing w:w="15" w:type="dxa"/>
              </w:trPr>
              <w:tc>
                <w:tcPr>
                  <w:tcW w:w="2207" w:type="dxa"/>
                  <w:tcMar>
                    <w:top w:w="15" w:type="dxa"/>
                    <w:left w:w="15" w:type="dxa"/>
                    <w:bottom w:w="15" w:type="dxa"/>
                    <w:right w:w="15" w:type="dxa"/>
                  </w:tcMar>
                  <w:vAlign w:val="center"/>
                </w:tcPr>
                <w:p w14:paraId="0F057AC0" w14:textId="77777777" w:rsidR="00000000" w:rsidRPr="00FB5F1A" w:rsidRDefault="00000000" w:rsidP="00FB5F1A">
                  <w:pPr>
                    <w:pStyle w:val="Normal9"/>
                    <w:spacing w:after="0"/>
                    <w:rPr>
                      <w:color w:val="000000"/>
                    </w:rPr>
                  </w:pPr>
                  <w:r w:rsidRPr="00FB5F1A">
                    <w:rPr>
                      <w:color w:val="000000"/>
                    </w:rPr>
                    <w:t>Possible</w:t>
                  </w:r>
                </w:p>
              </w:tc>
            </w:tr>
            <w:tr w:rsidR="00B435AA" w14:paraId="03F34575" w14:textId="77777777">
              <w:trPr>
                <w:tblCellSpacing w:w="15" w:type="dxa"/>
              </w:trPr>
              <w:tc>
                <w:tcPr>
                  <w:tcW w:w="2207" w:type="dxa"/>
                  <w:tcMar>
                    <w:top w:w="15" w:type="dxa"/>
                    <w:left w:w="15" w:type="dxa"/>
                    <w:bottom w:w="15" w:type="dxa"/>
                    <w:right w:w="15" w:type="dxa"/>
                  </w:tcMar>
                  <w:vAlign w:val="center"/>
                </w:tcPr>
                <w:p w14:paraId="008EDE50" w14:textId="77777777" w:rsidR="00000000" w:rsidRPr="00FB5F1A" w:rsidRDefault="00000000" w:rsidP="00FB5F1A">
                  <w:pPr>
                    <w:pStyle w:val="Normal9"/>
                    <w:spacing w:after="0"/>
                    <w:rPr>
                      <w:color w:val="000000"/>
                    </w:rPr>
                  </w:pPr>
                  <w:r w:rsidRPr="00FB5F1A">
                    <w:rPr>
                      <w:b/>
                      <w:bCs/>
                      <w:color w:val="000000"/>
                    </w:rPr>
                    <w:t>Risk Level</w:t>
                  </w:r>
                </w:p>
              </w:tc>
            </w:tr>
            <w:tr w:rsidR="00B435AA" w14:paraId="23071DA7" w14:textId="77777777">
              <w:trPr>
                <w:tblCellSpacing w:w="15" w:type="dxa"/>
              </w:trPr>
              <w:tc>
                <w:tcPr>
                  <w:tcW w:w="2207" w:type="dxa"/>
                  <w:tcMar>
                    <w:top w:w="15" w:type="dxa"/>
                    <w:left w:w="15" w:type="dxa"/>
                    <w:bottom w:w="15" w:type="dxa"/>
                    <w:right w:w="15" w:type="dxa"/>
                  </w:tcMar>
                  <w:vAlign w:val="center"/>
                </w:tcPr>
                <w:p w14:paraId="26BC5B4B" w14:textId="77777777" w:rsidR="00000000" w:rsidRPr="00FB5F1A" w:rsidRDefault="00000000" w:rsidP="00FB5F1A">
                  <w:pPr>
                    <w:pStyle w:val="Normal9"/>
                    <w:spacing w:after="0"/>
                    <w:rPr>
                      <w:color w:val="000000"/>
                    </w:rPr>
                  </w:pPr>
                  <w:r w:rsidRPr="00FB5F1A">
                    <w:rPr>
                      <w:color w:val="000000"/>
                    </w:rPr>
                    <w:t>Medium</w:t>
                  </w:r>
                </w:p>
              </w:tc>
            </w:tr>
          </w:tbl>
          <w:p w14:paraId="63095C35" w14:textId="77777777" w:rsidR="00000000" w:rsidRPr="00FB5F1A" w:rsidRDefault="00000000" w:rsidP="00FB5F1A">
            <w:pPr>
              <w:pStyle w:val="Normal9"/>
              <w:spacing w:after="0"/>
            </w:pPr>
          </w:p>
        </w:tc>
      </w:tr>
      <w:tr w:rsidR="00B435AA" w14:paraId="7E39EDFD" w14:textId="77777777" w:rsidTr="00285568">
        <w:trPr>
          <w:trHeight w:val="45"/>
        </w:trPr>
        <w:tc>
          <w:tcPr>
            <w:tcW w:w="2137" w:type="dxa"/>
          </w:tcPr>
          <w:p w14:paraId="5748F263" w14:textId="77777777" w:rsidR="00000000" w:rsidRPr="00FB5F1A" w:rsidRDefault="00000000" w:rsidP="00FB5F1A">
            <w:pPr>
              <w:pStyle w:val="Normal9"/>
              <w:spacing w:after="0"/>
            </w:pPr>
            <w:r>
              <w:rPr>
                <w:sz w:val="20"/>
              </w:rPr>
              <w:t>Child Abuse</w:t>
            </w:r>
          </w:p>
        </w:tc>
        <w:tc>
          <w:tcPr>
            <w:tcW w:w="3341" w:type="dxa"/>
          </w:tcPr>
          <w:p w14:paraId="2487AF16" w14:textId="77777777" w:rsidR="00000000" w:rsidRPr="00FB5F1A" w:rsidRDefault="00000000" w:rsidP="00FB5F1A">
            <w:pPr>
              <w:pStyle w:val="Normal9"/>
              <w:spacing w:after="0"/>
            </w:pPr>
            <w:r>
              <w:rPr>
                <w:sz w:val="20"/>
              </w:rPr>
              <w:t>Probable causes: Domestic violence; Substance abuse; Stress/isolation; Mental health problems/intellectual disability; Lack of parenting skills  Probable consequences: Physical and psychological trauma/distress/injury; Depression/apathy; Inability to concentrate; Emotional/behavioural/learning problems; Eating Disorder</w:t>
            </w:r>
          </w:p>
        </w:tc>
        <w:tc>
          <w:tcPr>
            <w:tcW w:w="5037" w:type="dxa"/>
          </w:tcPr>
          <w:p w14:paraId="0454A0C8" w14:textId="77777777" w:rsidR="00000000" w:rsidRPr="00FB5F1A" w:rsidRDefault="00000000" w:rsidP="00FB5F1A">
            <w:pPr>
              <w:pStyle w:val="Normal9"/>
              <w:spacing w:after="0"/>
            </w:pPr>
            <w:r w:rsidRPr="00FB5F1A">
              <w:t xml:space="preserve"> </w:t>
            </w:r>
          </w:p>
          <w:p w14:paraId="3DA8DE91" w14:textId="77777777" w:rsidR="00000000" w:rsidRPr="00FB5F1A" w:rsidRDefault="00000000" w:rsidP="00FB5F1A">
            <w:pPr>
              <w:pStyle w:val="Normal9"/>
              <w:numPr>
                <w:ilvl w:val="0"/>
                <w:numId w:val="33"/>
              </w:numPr>
              <w:spacing w:after="0"/>
              <w:ind w:hanging="183"/>
            </w:pPr>
            <w:r w:rsidRPr="00FB5F1A">
              <w:rPr>
                <w:sz w:val="16"/>
                <w:szCs w:val="16"/>
              </w:rPr>
              <w:t>Recognise indicators of Child Abuse</w:t>
            </w:r>
          </w:p>
          <w:p w14:paraId="126F2636" w14:textId="77777777" w:rsidR="00000000" w:rsidRPr="00FB5F1A" w:rsidRDefault="00000000" w:rsidP="00FB5F1A">
            <w:pPr>
              <w:pStyle w:val="Normal9"/>
              <w:numPr>
                <w:ilvl w:val="0"/>
                <w:numId w:val="33"/>
              </w:numPr>
              <w:spacing w:after="0"/>
              <w:ind w:hanging="183"/>
            </w:pPr>
            <w:r w:rsidRPr="00FB5F1A">
              <w:rPr>
                <w:sz w:val="16"/>
                <w:szCs w:val="16"/>
              </w:rPr>
              <w:t>Child Safe Standards</w:t>
            </w:r>
          </w:p>
          <w:p w14:paraId="4D19AEAC" w14:textId="77777777" w:rsidR="00000000" w:rsidRPr="00FB5F1A" w:rsidRDefault="00000000" w:rsidP="00FB5F1A">
            <w:pPr>
              <w:pStyle w:val="Normal9"/>
              <w:numPr>
                <w:ilvl w:val="0"/>
                <w:numId w:val="33"/>
              </w:numPr>
              <w:spacing w:after="0"/>
              <w:ind w:hanging="183"/>
            </w:pPr>
            <w:r w:rsidRPr="00FB5F1A">
              <w:rPr>
                <w:sz w:val="16"/>
                <w:szCs w:val="16"/>
              </w:rPr>
              <w:t xml:space="preserve">PROTECT protocol </w:t>
            </w:r>
          </w:p>
          <w:p w14:paraId="6D4EDA24" w14:textId="77777777" w:rsidR="00000000" w:rsidRPr="00FB5F1A" w:rsidRDefault="00000000" w:rsidP="00FB5F1A">
            <w:pPr>
              <w:pStyle w:val="Normal9"/>
              <w:numPr>
                <w:ilvl w:val="0"/>
                <w:numId w:val="33"/>
              </w:numPr>
              <w:spacing w:after="0"/>
              <w:ind w:hanging="183"/>
            </w:pPr>
            <w:r w:rsidRPr="00FB5F1A">
              <w:rPr>
                <w:sz w:val="16"/>
                <w:szCs w:val="16"/>
              </w:rPr>
              <w:t>Student Critical Incident Advisory Line</w:t>
            </w:r>
          </w:p>
          <w:p w14:paraId="0513993C" w14:textId="77777777" w:rsidR="00000000" w:rsidRPr="00FB5F1A" w:rsidRDefault="00000000" w:rsidP="00FB5F1A">
            <w:pPr>
              <w:pStyle w:val="Normal9"/>
              <w:numPr>
                <w:ilvl w:val="0"/>
                <w:numId w:val="33"/>
              </w:numPr>
              <w:spacing w:after="0"/>
              <w:ind w:hanging="183"/>
            </w:pPr>
            <w:r w:rsidRPr="00FB5F1A">
              <w:rPr>
                <w:rFonts w:eastAsia="Arial"/>
                <w:sz w:val="16"/>
                <w:szCs w:val="16"/>
              </w:rPr>
              <w:t>Student Support Services/Student Welfare Coordinator</w:t>
            </w:r>
          </w:p>
          <w:p w14:paraId="5BEA338A" w14:textId="77777777" w:rsidR="00000000" w:rsidRPr="00FB5F1A" w:rsidRDefault="00000000" w:rsidP="00FB5F1A">
            <w:pPr>
              <w:pStyle w:val="Normal9"/>
              <w:spacing w:after="0"/>
            </w:pPr>
          </w:p>
        </w:tc>
        <w:tc>
          <w:tcPr>
            <w:tcW w:w="2126" w:type="dxa"/>
          </w:tcPr>
          <w:p w14:paraId="42C81D6F" w14:textId="77777777" w:rsidR="00000000" w:rsidRPr="00FB5F1A" w:rsidRDefault="00000000" w:rsidP="00FB5F1A">
            <w:pPr>
              <w:pStyle w:val="Normal9"/>
              <w:spacing w:after="0"/>
            </w:pPr>
            <w:r>
              <w:rPr>
                <w:sz w:val="20"/>
              </w:rPr>
              <w:t>Effective</w:t>
            </w:r>
          </w:p>
        </w:tc>
        <w:tc>
          <w:tcPr>
            <w:tcW w:w="2822" w:type="dxa"/>
          </w:tcPr>
          <w:p w14:paraId="121DFF2C"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592"/>
            </w:tblGrid>
            <w:tr w:rsidR="00B435AA" w14:paraId="6F8B8598" w14:textId="77777777">
              <w:trPr>
                <w:tblCellSpacing w:w="15" w:type="dxa"/>
              </w:trPr>
              <w:tc>
                <w:tcPr>
                  <w:tcW w:w="2732" w:type="dxa"/>
                  <w:tcMar>
                    <w:top w:w="15" w:type="dxa"/>
                    <w:left w:w="15" w:type="dxa"/>
                    <w:bottom w:w="15" w:type="dxa"/>
                    <w:right w:w="15" w:type="dxa"/>
                  </w:tcMar>
                  <w:vAlign w:val="center"/>
                </w:tcPr>
                <w:p w14:paraId="23D2F847" w14:textId="77777777" w:rsidR="00000000" w:rsidRPr="00FB5F1A" w:rsidRDefault="00000000" w:rsidP="00FB5F1A">
                  <w:pPr>
                    <w:pStyle w:val="Normal9"/>
                    <w:spacing w:after="0"/>
                    <w:rPr>
                      <w:color w:val="000000"/>
                    </w:rPr>
                  </w:pPr>
                  <w:r w:rsidRPr="00FB5F1A">
                    <w:rPr>
                      <w:b/>
                      <w:bCs/>
                      <w:color w:val="000000"/>
                    </w:rPr>
                    <w:t>Consequence</w:t>
                  </w:r>
                </w:p>
              </w:tc>
            </w:tr>
            <w:tr w:rsidR="00B435AA" w14:paraId="16E71E78" w14:textId="77777777">
              <w:trPr>
                <w:tblCellSpacing w:w="15" w:type="dxa"/>
              </w:trPr>
              <w:tc>
                <w:tcPr>
                  <w:tcW w:w="2732" w:type="dxa"/>
                  <w:tcMar>
                    <w:top w:w="15" w:type="dxa"/>
                    <w:left w:w="15" w:type="dxa"/>
                    <w:bottom w:w="15" w:type="dxa"/>
                    <w:right w:w="15" w:type="dxa"/>
                  </w:tcMar>
                  <w:vAlign w:val="center"/>
                </w:tcPr>
                <w:p w14:paraId="56911533" w14:textId="77777777" w:rsidR="00000000" w:rsidRPr="00FB5F1A" w:rsidRDefault="00000000" w:rsidP="00FB5F1A">
                  <w:pPr>
                    <w:pStyle w:val="Normal9"/>
                    <w:spacing w:after="0"/>
                    <w:rPr>
                      <w:color w:val="000000"/>
                    </w:rPr>
                  </w:pPr>
                  <w:r w:rsidRPr="00FB5F1A">
                    <w:rPr>
                      <w:color w:val="000000"/>
                    </w:rPr>
                    <w:t>Severe</w:t>
                  </w:r>
                </w:p>
              </w:tc>
            </w:tr>
            <w:tr w:rsidR="00B435AA" w14:paraId="05499CFF" w14:textId="77777777">
              <w:trPr>
                <w:tblCellSpacing w:w="15" w:type="dxa"/>
              </w:trPr>
              <w:tc>
                <w:tcPr>
                  <w:tcW w:w="2732" w:type="dxa"/>
                  <w:tcMar>
                    <w:top w:w="15" w:type="dxa"/>
                    <w:left w:w="15" w:type="dxa"/>
                    <w:bottom w:w="15" w:type="dxa"/>
                    <w:right w:w="15" w:type="dxa"/>
                  </w:tcMar>
                  <w:vAlign w:val="center"/>
                </w:tcPr>
                <w:p w14:paraId="3B88AC5F" w14:textId="77777777" w:rsidR="00000000" w:rsidRPr="00FB5F1A" w:rsidRDefault="00000000" w:rsidP="00FB5F1A">
                  <w:pPr>
                    <w:pStyle w:val="Normal9"/>
                    <w:spacing w:after="0"/>
                    <w:rPr>
                      <w:color w:val="000000"/>
                    </w:rPr>
                  </w:pPr>
                  <w:r w:rsidRPr="00FB5F1A">
                    <w:rPr>
                      <w:b/>
                      <w:bCs/>
                      <w:color w:val="000000"/>
                    </w:rPr>
                    <w:t>Likelihood</w:t>
                  </w:r>
                </w:p>
              </w:tc>
            </w:tr>
            <w:tr w:rsidR="00B435AA" w14:paraId="6BD9A402" w14:textId="77777777">
              <w:trPr>
                <w:tblCellSpacing w:w="15" w:type="dxa"/>
              </w:trPr>
              <w:tc>
                <w:tcPr>
                  <w:tcW w:w="2732" w:type="dxa"/>
                  <w:tcMar>
                    <w:top w:w="15" w:type="dxa"/>
                    <w:left w:w="15" w:type="dxa"/>
                    <w:bottom w:w="15" w:type="dxa"/>
                    <w:right w:w="15" w:type="dxa"/>
                  </w:tcMar>
                  <w:vAlign w:val="center"/>
                </w:tcPr>
                <w:p w14:paraId="74188600" w14:textId="77777777" w:rsidR="00000000" w:rsidRPr="00FB5F1A" w:rsidRDefault="00000000" w:rsidP="00FB5F1A">
                  <w:pPr>
                    <w:pStyle w:val="Normal9"/>
                    <w:spacing w:after="0"/>
                    <w:rPr>
                      <w:color w:val="000000"/>
                    </w:rPr>
                  </w:pPr>
                  <w:r w:rsidRPr="00FB5F1A">
                    <w:rPr>
                      <w:color w:val="000000"/>
                    </w:rPr>
                    <w:t>Possible</w:t>
                  </w:r>
                </w:p>
              </w:tc>
            </w:tr>
            <w:tr w:rsidR="00B435AA" w14:paraId="20C15685" w14:textId="77777777">
              <w:trPr>
                <w:tblCellSpacing w:w="15" w:type="dxa"/>
              </w:trPr>
              <w:tc>
                <w:tcPr>
                  <w:tcW w:w="2732" w:type="dxa"/>
                  <w:tcMar>
                    <w:top w:w="15" w:type="dxa"/>
                    <w:left w:w="15" w:type="dxa"/>
                    <w:bottom w:w="15" w:type="dxa"/>
                    <w:right w:w="15" w:type="dxa"/>
                  </w:tcMar>
                  <w:vAlign w:val="center"/>
                </w:tcPr>
                <w:p w14:paraId="1775E43B" w14:textId="77777777" w:rsidR="00000000" w:rsidRPr="00FB5F1A" w:rsidRDefault="00000000" w:rsidP="00FB5F1A">
                  <w:pPr>
                    <w:pStyle w:val="Normal9"/>
                    <w:spacing w:after="0"/>
                    <w:rPr>
                      <w:color w:val="000000"/>
                    </w:rPr>
                  </w:pPr>
                  <w:r w:rsidRPr="00FB5F1A">
                    <w:rPr>
                      <w:b/>
                      <w:bCs/>
                      <w:color w:val="000000"/>
                    </w:rPr>
                    <w:t>Risk Level</w:t>
                  </w:r>
                </w:p>
              </w:tc>
            </w:tr>
            <w:tr w:rsidR="00B435AA" w14:paraId="6EC2C30F" w14:textId="77777777">
              <w:trPr>
                <w:tblCellSpacing w:w="15" w:type="dxa"/>
              </w:trPr>
              <w:tc>
                <w:tcPr>
                  <w:tcW w:w="2732" w:type="dxa"/>
                  <w:tcMar>
                    <w:top w:w="15" w:type="dxa"/>
                    <w:left w:w="15" w:type="dxa"/>
                    <w:bottom w:w="15" w:type="dxa"/>
                    <w:right w:w="15" w:type="dxa"/>
                  </w:tcMar>
                  <w:vAlign w:val="center"/>
                </w:tcPr>
                <w:p w14:paraId="3420F0CD" w14:textId="77777777" w:rsidR="00000000" w:rsidRPr="00FB5F1A" w:rsidRDefault="00000000" w:rsidP="00FB5F1A">
                  <w:pPr>
                    <w:pStyle w:val="Normal9"/>
                    <w:spacing w:after="0"/>
                    <w:rPr>
                      <w:color w:val="000000"/>
                    </w:rPr>
                  </w:pPr>
                  <w:r w:rsidRPr="00FB5F1A">
                    <w:rPr>
                      <w:color w:val="000000"/>
                    </w:rPr>
                    <w:t>Extreme</w:t>
                  </w:r>
                </w:p>
              </w:tc>
            </w:tr>
          </w:tbl>
          <w:p w14:paraId="40C20771" w14:textId="77777777" w:rsidR="00000000" w:rsidRPr="00FB5F1A" w:rsidRDefault="00000000" w:rsidP="00FB5F1A">
            <w:pPr>
              <w:pStyle w:val="Normal9"/>
              <w:spacing w:after="0"/>
            </w:pPr>
          </w:p>
        </w:tc>
        <w:tc>
          <w:tcPr>
            <w:tcW w:w="4124" w:type="dxa"/>
          </w:tcPr>
          <w:p w14:paraId="6EA45097" w14:textId="77777777" w:rsidR="00000000" w:rsidRPr="00FB5F1A" w:rsidRDefault="00000000" w:rsidP="00FB5F1A">
            <w:pPr>
              <w:pStyle w:val="Normal9"/>
              <w:spacing w:after="0"/>
            </w:pPr>
          </w:p>
        </w:tc>
        <w:tc>
          <w:tcPr>
            <w:tcW w:w="2297" w:type="dxa"/>
          </w:tcPr>
          <w:p w14:paraId="30B4A931"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067"/>
            </w:tblGrid>
            <w:tr w:rsidR="00B435AA" w14:paraId="24C0F5E0" w14:textId="77777777">
              <w:trPr>
                <w:tblCellSpacing w:w="15" w:type="dxa"/>
              </w:trPr>
              <w:tc>
                <w:tcPr>
                  <w:tcW w:w="2207" w:type="dxa"/>
                  <w:tcMar>
                    <w:top w:w="15" w:type="dxa"/>
                    <w:left w:w="15" w:type="dxa"/>
                    <w:bottom w:w="15" w:type="dxa"/>
                    <w:right w:w="15" w:type="dxa"/>
                  </w:tcMar>
                  <w:vAlign w:val="center"/>
                </w:tcPr>
                <w:p w14:paraId="1DCB8BDA" w14:textId="77777777" w:rsidR="00000000" w:rsidRPr="00FB5F1A" w:rsidRDefault="00000000" w:rsidP="00FB5F1A">
                  <w:pPr>
                    <w:pStyle w:val="Normal9"/>
                    <w:spacing w:after="0"/>
                    <w:rPr>
                      <w:color w:val="000000"/>
                    </w:rPr>
                  </w:pPr>
                  <w:r w:rsidRPr="00FB5F1A">
                    <w:rPr>
                      <w:b/>
                      <w:bCs/>
                      <w:color w:val="000000"/>
                    </w:rPr>
                    <w:t>Consequence</w:t>
                  </w:r>
                </w:p>
              </w:tc>
            </w:tr>
            <w:tr w:rsidR="00B435AA" w14:paraId="77162F9A" w14:textId="77777777">
              <w:trPr>
                <w:tblCellSpacing w:w="15" w:type="dxa"/>
              </w:trPr>
              <w:tc>
                <w:tcPr>
                  <w:tcW w:w="2207" w:type="dxa"/>
                  <w:tcMar>
                    <w:top w:w="15" w:type="dxa"/>
                    <w:left w:w="15" w:type="dxa"/>
                    <w:bottom w:w="15" w:type="dxa"/>
                    <w:right w:w="15" w:type="dxa"/>
                  </w:tcMar>
                  <w:vAlign w:val="center"/>
                </w:tcPr>
                <w:p w14:paraId="19A55763" w14:textId="77777777" w:rsidR="00000000" w:rsidRPr="00FB5F1A" w:rsidRDefault="00000000" w:rsidP="00FB5F1A">
                  <w:pPr>
                    <w:pStyle w:val="Normal9"/>
                    <w:spacing w:after="0"/>
                    <w:rPr>
                      <w:color w:val="000000"/>
                    </w:rPr>
                  </w:pPr>
                  <w:r w:rsidRPr="00FB5F1A">
                    <w:rPr>
                      <w:color w:val="000000"/>
                    </w:rPr>
                    <w:t>Major</w:t>
                  </w:r>
                </w:p>
              </w:tc>
            </w:tr>
            <w:tr w:rsidR="00B435AA" w14:paraId="43693861" w14:textId="77777777">
              <w:trPr>
                <w:tblCellSpacing w:w="15" w:type="dxa"/>
              </w:trPr>
              <w:tc>
                <w:tcPr>
                  <w:tcW w:w="2207" w:type="dxa"/>
                  <w:tcMar>
                    <w:top w:w="15" w:type="dxa"/>
                    <w:left w:w="15" w:type="dxa"/>
                    <w:bottom w:w="15" w:type="dxa"/>
                    <w:right w:w="15" w:type="dxa"/>
                  </w:tcMar>
                  <w:vAlign w:val="center"/>
                </w:tcPr>
                <w:p w14:paraId="292D2174" w14:textId="77777777" w:rsidR="00000000" w:rsidRPr="00FB5F1A" w:rsidRDefault="00000000" w:rsidP="00FB5F1A">
                  <w:pPr>
                    <w:pStyle w:val="Normal9"/>
                    <w:spacing w:after="0"/>
                    <w:rPr>
                      <w:color w:val="000000"/>
                    </w:rPr>
                  </w:pPr>
                  <w:r w:rsidRPr="00FB5F1A">
                    <w:rPr>
                      <w:b/>
                      <w:bCs/>
                      <w:color w:val="000000"/>
                    </w:rPr>
                    <w:t>Likelihood</w:t>
                  </w:r>
                </w:p>
              </w:tc>
            </w:tr>
            <w:tr w:rsidR="00B435AA" w14:paraId="6A9549D2" w14:textId="77777777">
              <w:trPr>
                <w:tblCellSpacing w:w="15" w:type="dxa"/>
              </w:trPr>
              <w:tc>
                <w:tcPr>
                  <w:tcW w:w="2207" w:type="dxa"/>
                  <w:tcMar>
                    <w:top w:w="15" w:type="dxa"/>
                    <w:left w:w="15" w:type="dxa"/>
                    <w:bottom w:w="15" w:type="dxa"/>
                    <w:right w:w="15" w:type="dxa"/>
                  </w:tcMar>
                  <w:vAlign w:val="center"/>
                </w:tcPr>
                <w:p w14:paraId="36A4C7E4" w14:textId="77777777" w:rsidR="00000000" w:rsidRPr="00FB5F1A" w:rsidRDefault="00000000" w:rsidP="00FB5F1A">
                  <w:pPr>
                    <w:pStyle w:val="Normal9"/>
                    <w:spacing w:after="0"/>
                    <w:rPr>
                      <w:color w:val="000000"/>
                    </w:rPr>
                  </w:pPr>
                  <w:r w:rsidRPr="00FB5F1A">
                    <w:rPr>
                      <w:color w:val="000000"/>
                    </w:rPr>
                    <w:t>Possible</w:t>
                  </w:r>
                </w:p>
              </w:tc>
            </w:tr>
            <w:tr w:rsidR="00B435AA" w14:paraId="6F0215A9" w14:textId="77777777">
              <w:trPr>
                <w:tblCellSpacing w:w="15" w:type="dxa"/>
              </w:trPr>
              <w:tc>
                <w:tcPr>
                  <w:tcW w:w="2207" w:type="dxa"/>
                  <w:tcMar>
                    <w:top w:w="15" w:type="dxa"/>
                    <w:left w:w="15" w:type="dxa"/>
                    <w:bottom w:w="15" w:type="dxa"/>
                    <w:right w:w="15" w:type="dxa"/>
                  </w:tcMar>
                  <w:vAlign w:val="center"/>
                </w:tcPr>
                <w:p w14:paraId="7C3DEEE1" w14:textId="77777777" w:rsidR="00000000" w:rsidRPr="00FB5F1A" w:rsidRDefault="00000000" w:rsidP="00FB5F1A">
                  <w:pPr>
                    <w:pStyle w:val="Normal9"/>
                    <w:spacing w:after="0"/>
                    <w:rPr>
                      <w:color w:val="000000"/>
                    </w:rPr>
                  </w:pPr>
                  <w:r w:rsidRPr="00FB5F1A">
                    <w:rPr>
                      <w:b/>
                      <w:bCs/>
                      <w:color w:val="000000"/>
                    </w:rPr>
                    <w:t>Risk Level</w:t>
                  </w:r>
                </w:p>
              </w:tc>
            </w:tr>
            <w:tr w:rsidR="00B435AA" w14:paraId="05296779" w14:textId="77777777">
              <w:trPr>
                <w:tblCellSpacing w:w="15" w:type="dxa"/>
              </w:trPr>
              <w:tc>
                <w:tcPr>
                  <w:tcW w:w="2207" w:type="dxa"/>
                  <w:tcMar>
                    <w:top w:w="15" w:type="dxa"/>
                    <w:left w:w="15" w:type="dxa"/>
                    <w:bottom w:w="15" w:type="dxa"/>
                    <w:right w:w="15" w:type="dxa"/>
                  </w:tcMar>
                  <w:vAlign w:val="center"/>
                </w:tcPr>
                <w:p w14:paraId="3E05F233" w14:textId="77777777" w:rsidR="00000000" w:rsidRPr="00FB5F1A" w:rsidRDefault="00000000" w:rsidP="00FB5F1A">
                  <w:pPr>
                    <w:pStyle w:val="Normal9"/>
                    <w:spacing w:after="0"/>
                    <w:rPr>
                      <w:color w:val="000000"/>
                    </w:rPr>
                  </w:pPr>
                  <w:r w:rsidRPr="00FB5F1A">
                    <w:rPr>
                      <w:color w:val="000000"/>
                    </w:rPr>
                    <w:t>High</w:t>
                  </w:r>
                </w:p>
              </w:tc>
            </w:tr>
          </w:tbl>
          <w:p w14:paraId="20733160" w14:textId="77777777" w:rsidR="00000000" w:rsidRPr="00FB5F1A" w:rsidRDefault="00000000" w:rsidP="00FB5F1A">
            <w:pPr>
              <w:pStyle w:val="Normal9"/>
              <w:spacing w:after="0"/>
            </w:pPr>
          </w:p>
        </w:tc>
      </w:tr>
      <w:tr w:rsidR="00B435AA" w14:paraId="04AC3582" w14:textId="77777777" w:rsidTr="00285568">
        <w:trPr>
          <w:trHeight w:val="45"/>
        </w:trPr>
        <w:tc>
          <w:tcPr>
            <w:tcW w:w="2137" w:type="dxa"/>
          </w:tcPr>
          <w:p w14:paraId="0F6BF302" w14:textId="77777777" w:rsidR="00000000" w:rsidRPr="00FB5F1A" w:rsidRDefault="00000000" w:rsidP="00FB5F1A">
            <w:pPr>
              <w:pStyle w:val="Normal9"/>
              <w:spacing w:after="0"/>
            </w:pPr>
            <w:r>
              <w:rPr>
                <w:sz w:val="20"/>
              </w:rPr>
              <w:lastRenderedPageBreak/>
              <w:t>Information Security</w:t>
            </w:r>
          </w:p>
        </w:tc>
        <w:tc>
          <w:tcPr>
            <w:tcW w:w="3341" w:type="dxa"/>
          </w:tcPr>
          <w:p w14:paraId="3B563D03" w14:textId="77777777" w:rsidR="00000000" w:rsidRPr="00FB5F1A" w:rsidRDefault="00000000" w:rsidP="00FB5F1A">
            <w:pPr>
              <w:pStyle w:val="Normal9"/>
              <w:spacing w:after="0"/>
            </w:pPr>
            <w:r>
              <w:rPr>
                <w:sz w:val="20"/>
              </w:rPr>
              <w:t>Probable Causes: Hacking; Malware virus; Unprotected systems/passwords; Accidental   Probable consequences: Inconvenience Inability to access/use computer system; Loss/corruption of files/data; privacy breach</w:t>
            </w:r>
          </w:p>
        </w:tc>
        <w:tc>
          <w:tcPr>
            <w:tcW w:w="5037" w:type="dxa"/>
          </w:tcPr>
          <w:p w14:paraId="766F7926" w14:textId="77777777" w:rsidR="00000000" w:rsidRPr="00FB5F1A" w:rsidRDefault="00000000" w:rsidP="00FB5F1A">
            <w:pPr>
              <w:pStyle w:val="Normal9"/>
              <w:spacing w:after="0"/>
            </w:pPr>
            <w:r w:rsidRPr="00FB5F1A">
              <w:t xml:space="preserve"> </w:t>
            </w:r>
          </w:p>
          <w:p w14:paraId="2D879793" w14:textId="77777777" w:rsidR="00000000" w:rsidRPr="00FB5F1A" w:rsidRDefault="00000000" w:rsidP="00FB5F1A">
            <w:pPr>
              <w:pStyle w:val="Normal9"/>
              <w:numPr>
                <w:ilvl w:val="0"/>
                <w:numId w:val="34"/>
              </w:numPr>
              <w:spacing w:after="0"/>
              <w:ind w:hanging="183"/>
              <w:rPr>
                <w:color w:val="000000"/>
              </w:rPr>
            </w:pPr>
            <w:hyperlink r:id="rId70" w:history="1">
              <w:r w:rsidRPr="00FB5F1A">
                <w:rPr>
                  <w:color w:val="000000"/>
                  <w:sz w:val="16"/>
                  <w:szCs w:val="16"/>
                </w:rPr>
                <w:t>Privacy (including DET’s Schools’ Privacy Policy)</w:t>
              </w:r>
            </w:hyperlink>
          </w:p>
          <w:p w14:paraId="45CEA41D" w14:textId="77777777" w:rsidR="00000000" w:rsidRPr="00FB5F1A" w:rsidRDefault="00000000" w:rsidP="00FB5F1A">
            <w:pPr>
              <w:pStyle w:val="Normal9"/>
              <w:numPr>
                <w:ilvl w:val="0"/>
                <w:numId w:val="34"/>
              </w:numPr>
              <w:spacing w:after="0"/>
              <w:ind w:hanging="174"/>
              <w:rPr>
                <w:rFonts w:eastAsia="Arial"/>
                <w:sz w:val="16"/>
                <w:szCs w:val="16"/>
              </w:rPr>
            </w:pPr>
            <w:hyperlink r:id="rId71" w:history="1">
              <w:r w:rsidRPr="00FB5F1A">
                <w:rPr>
                  <w:rFonts w:eastAsia="Arial"/>
                  <w:sz w:val="16"/>
                  <w:szCs w:val="16"/>
                </w:rPr>
                <w:t>Privacy, Department provided software</w:t>
              </w:r>
            </w:hyperlink>
          </w:p>
          <w:p w14:paraId="237AD1D7" w14:textId="77777777" w:rsidR="00000000" w:rsidRPr="00FB5F1A" w:rsidRDefault="00000000" w:rsidP="00FB5F1A">
            <w:pPr>
              <w:pStyle w:val="Normal9"/>
              <w:numPr>
                <w:ilvl w:val="0"/>
                <w:numId w:val="34"/>
              </w:numPr>
              <w:spacing w:after="0"/>
              <w:ind w:hanging="174"/>
              <w:rPr>
                <w:rFonts w:eastAsia="Arial"/>
                <w:sz w:val="16"/>
                <w:szCs w:val="16"/>
              </w:rPr>
            </w:pPr>
            <w:hyperlink r:id="rId72" w:history="1">
              <w:r w:rsidRPr="00FB5F1A">
                <w:rPr>
                  <w:rFonts w:eastAsia="Arial"/>
                  <w:sz w:val="16"/>
                  <w:szCs w:val="16"/>
                </w:rPr>
                <w:t>Privacy (requests for Information about Students)</w:t>
              </w:r>
            </w:hyperlink>
          </w:p>
          <w:p w14:paraId="39D0EEC3" w14:textId="77777777" w:rsidR="00000000" w:rsidRPr="00FB5F1A" w:rsidRDefault="00000000" w:rsidP="00FB5F1A">
            <w:pPr>
              <w:pStyle w:val="Normal9"/>
              <w:numPr>
                <w:ilvl w:val="0"/>
                <w:numId w:val="34"/>
              </w:numPr>
              <w:spacing w:after="0"/>
              <w:ind w:hanging="174"/>
              <w:rPr>
                <w:rFonts w:eastAsia="Arial"/>
                <w:sz w:val="16"/>
                <w:szCs w:val="16"/>
              </w:rPr>
            </w:pPr>
            <w:hyperlink r:id="rId73" w:history="1">
              <w:r w:rsidRPr="00FB5F1A">
                <w:rPr>
                  <w:rFonts w:eastAsia="Arial"/>
                  <w:sz w:val="16"/>
                  <w:szCs w:val="16"/>
                </w:rPr>
                <w:t>Acceptable use of ICT Resources</w:t>
              </w:r>
            </w:hyperlink>
          </w:p>
          <w:p w14:paraId="1F647786" w14:textId="77777777" w:rsidR="00000000" w:rsidRPr="00FB5F1A" w:rsidRDefault="00000000" w:rsidP="00FB5F1A">
            <w:pPr>
              <w:pStyle w:val="Normal9"/>
              <w:numPr>
                <w:ilvl w:val="0"/>
                <w:numId w:val="34"/>
              </w:numPr>
              <w:spacing w:after="0"/>
              <w:ind w:hanging="183"/>
              <w:rPr>
                <w:color w:val="000000"/>
              </w:rPr>
            </w:pPr>
            <w:r w:rsidRPr="00FB5F1A">
              <w:rPr>
                <w:color w:val="000000"/>
                <w:sz w:val="16"/>
                <w:szCs w:val="16"/>
              </w:rPr>
              <w:t xml:space="preserve">Staff member manages and reviews school’s privacy practices </w:t>
            </w:r>
          </w:p>
          <w:p w14:paraId="6C4A0A7F" w14:textId="77777777" w:rsidR="00000000" w:rsidRPr="00FB5F1A" w:rsidRDefault="00000000" w:rsidP="00FB5F1A">
            <w:pPr>
              <w:pStyle w:val="Normal9"/>
              <w:numPr>
                <w:ilvl w:val="0"/>
                <w:numId w:val="34"/>
              </w:numPr>
              <w:spacing w:after="0"/>
              <w:ind w:hanging="174"/>
              <w:rPr>
                <w:color w:val="000000"/>
                <w:sz w:val="16"/>
                <w:szCs w:val="16"/>
              </w:rPr>
            </w:pPr>
            <w:r w:rsidRPr="00FB5F1A">
              <w:rPr>
                <w:color w:val="000000"/>
                <w:sz w:val="16"/>
                <w:szCs w:val="16"/>
              </w:rPr>
              <w:t>Regular privacy audit to determine what information the school collects, how it is used and with whom information is shared.</w:t>
            </w:r>
          </w:p>
          <w:p w14:paraId="6F819A87" w14:textId="77777777" w:rsidR="00000000" w:rsidRPr="00FB5F1A" w:rsidRDefault="00000000" w:rsidP="00FB5F1A">
            <w:pPr>
              <w:pStyle w:val="Normal9"/>
              <w:numPr>
                <w:ilvl w:val="0"/>
                <w:numId w:val="34"/>
              </w:numPr>
              <w:spacing w:after="0"/>
              <w:ind w:hanging="174"/>
              <w:rPr>
                <w:color w:val="000000"/>
                <w:sz w:val="16"/>
                <w:szCs w:val="16"/>
              </w:rPr>
            </w:pPr>
            <w:r w:rsidRPr="00FB5F1A">
              <w:rPr>
                <w:color w:val="000000"/>
                <w:sz w:val="16"/>
                <w:szCs w:val="16"/>
              </w:rPr>
              <w:t>Examine data security arrangements</w:t>
            </w:r>
          </w:p>
          <w:p w14:paraId="5A121890" w14:textId="77777777" w:rsidR="00000000" w:rsidRPr="00FB5F1A" w:rsidRDefault="00000000" w:rsidP="00FB5F1A">
            <w:pPr>
              <w:pStyle w:val="Normal9"/>
              <w:numPr>
                <w:ilvl w:val="0"/>
                <w:numId w:val="34"/>
              </w:numPr>
              <w:spacing w:after="0"/>
              <w:ind w:hanging="174"/>
              <w:rPr>
                <w:color w:val="000000"/>
                <w:sz w:val="16"/>
                <w:szCs w:val="16"/>
              </w:rPr>
            </w:pPr>
            <w:r w:rsidRPr="00FB5F1A">
              <w:rPr>
                <w:color w:val="000000"/>
                <w:sz w:val="16"/>
                <w:szCs w:val="16"/>
              </w:rPr>
              <w:t>BYOD usage and guidelines</w:t>
            </w:r>
          </w:p>
          <w:p w14:paraId="03453F55" w14:textId="77777777" w:rsidR="00000000" w:rsidRPr="00FB5F1A" w:rsidRDefault="00000000" w:rsidP="00FB5F1A">
            <w:pPr>
              <w:pStyle w:val="Normal9"/>
              <w:numPr>
                <w:ilvl w:val="0"/>
                <w:numId w:val="34"/>
              </w:numPr>
              <w:spacing w:after="0"/>
              <w:ind w:hanging="183"/>
            </w:pPr>
            <w:r w:rsidRPr="00FB5F1A">
              <w:rPr>
                <w:rFonts w:eastAsia="Arial"/>
                <w:sz w:val="16"/>
                <w:szCs w:val="16"/>
              </w:rPr>
              <w:t xml:space="preserve">Password protocols for ICT </w:t>
            </w:r>
          </w:p>
          <w:p w14:paraId="129B4C64" w14:textId="77777777" w:rsidR="00000000" w:rsidRPr="00FB5F1A" w:rsidRDefault="00000000" w:rsidP="00FB5F1A">
            <w:pPr>
              <w:pStyle w:val="Normal9"/>
              <w:spacing w:after="0"/>
            </w:pPr>
          </w:p>
        </w:tc>
        <w:tc>
          <w:tcPr>
            <w:tcW w:w="2126" w:type="dxa"/>
          </w:tcPr>
          <w:p w14:paraId="6ACE47C2" w14:textId="77777777" w:rsidR="00000000" w:rsidRPr="00FB5F1A" w:rsidRDefault="00000000" w:rsidP="00FB5F1A">
            <w:pPr>
              <w:pStyle w:val="Normal9"/>
              <w:spacing w:after="0"/>
            </w:pPr>
            <w:r>
              <w:rPr>
                <w:sz w:val="20"/>
              </w:rPr>
              <w:t>Effective</w:t>
            </w:r>
          </w:p>
        </w:tc>
        <w:tc>
          <w:tcPr>
            <w:tcW w:w="2822" w:type="dxa"/>
          </w:tcPr>
          <w:p w14:paraId="06A3CD80"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592"/>
            </w:tblGrid>
            <w:tr w:rsidR="00B435AA" w14:paraId="469297FA" w14:textId="77777777">
              <w:trPr>
                <w:tblCellSpacing w:w="15" w:type="dxa"/>
              </w:trPr>
              <w:tc>
                <w:tcPr>
                  <w:tcW w:w="2732" w:type="dxa"/>
                  <w:tcMar>
                    <w:top w:w="15" w:type="dxa"/>
                    <w:left w:w="15" w:type="dxa"/>
                    <w:bottom w:w="15" w:type="dxa"/>
                    <w:right w:w="15" w:type="dxa"/>
                  </w:tcMar>
                  <w:vAlign w:val="center"/>
                </w:tcPr>
                <w:p w14:paraId="550F49E4" w14:textId="77777777" w:rsidR="00000000" w:rsidRPr="00FB5F1A" w:rsidRDefault="00000000" w:rsidP="00FB5F1A">
                  <w:pPr>
                    <w:pStyle w:val="Normal9"/>
                    <w:spacing w:after="0"/>
                    <w:rPr>
                      <w:color w:val="000000"/>
                    </w:rPr>
                  </w:pPr>
                  <w:r w:rsidRPr="00FB5F1A">
                    <w:rPr>
                      <w:b/>
                      <w:bCs/>
                      <w:color w:val="000000"/>
                    </w:rPr>
                    <w:t>Consequence</w:t>
                  </w:r>
                </w:p>
              </w:tc>
            </w:tr>
            <w:tr w:rsidR="00B435AA" w14:paraId="42A3E441" w14:textId="77777777">
              <w:trPr>
                <w:tblCellSpacing w:w="15" w:type="dxa"/>
              </w:trPr>
              <w:tc>
                <w:tcPr>
                  <w:tcW w:w="2732" w:type="dxa"/>
                  <w:tcMar>
                    <w:top w:w="15" w:type="dxa"/>
                    <w:left w:w="15" w:type="dxa"/>
                    <w:bottom w:w="15" w:type="dxa"/>
                    <w:right w:w="15" w:type="dxa"/>
                  </w:tcMar>
                  <w:vAlign w:val="center"/>
                </w:tcPr>
                <w:p w14:paraId="00DD3E19" w14:textId="77777777" w:rsidR="00000000" w:rsidRPr="00FB5F1A" w:rsidRDefault="00000000" w:rsidP="00FB5F1A">
                  <w:pPr>
                    <w:pStyle w:val="Normal9"/>
                    <w:spacing w:after="0"/>
                    <w:rPr>
                      <w:color w:val="000000"/>
                    </w:rPr>
                  </w:pPr>
                  <w:r w:rsidRPr="00FB5F1A">
                    <w:rPr>
                      <w:color w:val="000000"/>
                    </w:rPr>
                    <w:t>Major</w:t>
                  </w:r>
                </w:p>
              </w:tc>
            </w:tr>
            <w:tr w:rsidR="00B435AA" w14:paraId="383B3B3F" w14:textId="77777777">
              <w:trPr>
                <w:tblCellSpacing w:w="15" w:type="dxa"/>
              </w:trPr>
              <w:tc>
                <w:tcPr>
                  <w:tcW w:w="2732" w:type="dxa"/>
                  <w:tcMar>
                    <w:top w:w="15" w:type="dxa"/>
                    <w:left w:w="15" w:type="dxa"/>
                    <w:bottom w:w="15" w:type="dxa"/>
                    <w:right w:w="15" w:type="dxa"/>
                  </w:tcMar>
                  <w:vAlign w:val="center"/>
                </w:tcPr>
                <w:p w14:paraId="24785AAC" w14:textId="77777777" w:rsidR="00000000" w:rsidRPr="00FB5F1A" w:rsidRDefault="00000000" w:rsidP="00FB5F1A">
                  <w:pPr>
                    <w:pStyle w:val="Normal9"/>
                    <w:spacing w:after="0"/>
                    <w:rPr>
                      <w:color w:val="000000"/>
                    </w:rPr>
                  </w:pPr>
                  <w:r w:rsidRPr="00FB5F1A">
                    <w:rPr>
                      <w:b/>
                      <w:bCs/>
                      <w:color w:val="000000"/>
                    </w:rPr>
                    <w:t>Likelihood</w:t>
                  </w:r>
                </w:p>
              </w:tc>
            </w:tr>
            <w:tr w:rsidR="00B435AA" w14:paraId="266510B8" w14:textId="77777777">
              <w:trPr>
                <w:tblCellSpacing w:w="15" w:type="dxa"/>
              </w:trPr>
              <w:tc>
                <w:tcPr>
                  <w:tcW w:w="2732" w:type="dxa"/>
                  <w:tcMar>
                    <w:top w:w="15" w:type="dxa"/>
                    <w:left w:w="15" w:type="dxa"/>
                    <w:bottom w:w="15" w:type="dxa"/>
                    <w:right w:w="15" w:type="dxa"/>
                  </w:tcMar>
                  <w:vAlign w:val="center"/>
                </w:tcPr>
                <w:p w14:paraId="535CB3A8" w14:textId="77777777" w:rsidR="00000000" w:rsidRPr="00FB5F1A" w:rsidRDefault="00000000" w:rsidP="00FB5F1A">
                  <w:pPr>
                    <w:pStyle w:val="Normal9"/>
                    <w:spacing w:after="0"/>
                    <w:rPr>
                      <w:color w:val="000000"/>
                    </w:rPr>
                  </w:pPr>
                  <w:r w:rsidRPr="00FB5F1A">
                    <w:rPr>
                      <w:color w:val="000000"/>
                    </w:rPr>
                    <w:t>Rare</w:t>
                  </w:r>
                </w:p>
              </w:tc>
            </w:tr>
            <w:tr w:rsidR="00B435AA" w14:paraId="293ECBD0" w14:textId="77777777">
              <w:trPr>
                <w:tblCellSpacing w:w="15" w:type="dxa"/>
              </w:trPr>
              <w:tc>
                <w:tcPr>
                  <w:tcW w:w="2732" w:type="dxa"/>
                  <w:tcMar>
                    <w:top w:w="15" w:type="dxa"/>
                    <w:left w:w="15" w:type="dxa"/>
                    <w:bottom w:w="15" w:type="dxa"/>
                    <w:right w:w="15" w:type="dxa"/>
                  </w:tcMar>
                  <w:vAlign w:val="center"/>
                </w:tcPr>
                <w:p w14:paraId="0E3F30C6" w14:textId="77777777" w:rsidR="00000000" w:rsidRPr="00FB5F1A" w:rsidRDefault="00000000" w:rsidP="00FB5F1A">
                  <w:pPr>
                    <w:pStyle w:val="Normal9"/>
                    <w:spacing w:after="0"/>
                    <w:rPr>
                      <w:color w:val="000000"/>
                    </w:rPr>
                  </w:pPr>
                  <w:r w:rsidRPr="00FB5F1A">
                    <w:rPr>
                      <w:b/>
                      <w:bCs/>
                      <w:color w:val="000000"/>
                    </w:rPr>
                    <w:t>Risk Level</w:t>
                  </w:r>
                </w:p>
              </w:tc>
            </w:tr>
            <w:tr w:rsidR="00B435AA" w14:paraId="30A952C8" w14:textId="77777777">
              <w:trPr>
                <w:tblCellSpacing w:w="15" w:type="dxa"/>
              </w:trPr>
              <w:tc>
                <w:tcPr>
                  <w:tcW w:w="2732" w:type="dxa"/>
                  <w:tcMar>
                    <w:top w:w="15" w:type="dxa"/>
                    <w:left w:w="15" w:type="dxa"/>
                    <w:bottom w:w="15" w:type="dxa"/>
                    <w:right w:w="15" w:type="dxa"/>
                  </w:tcMar>
                  <w:vAlign w:val="center"/>
                </w:tcPr>
                <w:p w14:paraId="691DA0A9" w14:textId="77777777" w:rsidR="00000000" w:rsidRPr="00FB5F1A" w:rsidRDefault="00000000" w:rsidP="00FB5F1A">
                  <w:pPr>
                    <w:pStyle w:val="Normal9"/>
                    <w:spacing w:after="0"/>
                    <w:rPr>
                      <w:color w:val="000000"/>
                    </w:rPr>
                  </w:pPr>
                  <w:r w:rsidRPr="00FB5F1A">
                    <w:rPr>
                      <w:color w:val="000000"/>
                    </w:rPr>
                    <w:t>Medium</w:t>
                  </w:r>
                </w:p>
              </w:tc>
            </w:tr>
          </w:tbl>
          <w:p w14:paraId="6AD97EE5" w14:textId="77777777" w:rsidR="00000000" w:rsidRPr="00FB5F1A" w:rsidRDefault="00000000" w:rsidP="00FB5F1A">
            <w:pPr>
              <w:pStyle w:val="Normal9"/>
              <w:spacing w:after="0"/>
            </w:pPr>
          </w:p>
        </w:tc>
        <w:tc>
          <w:tcPr>
            <w:tcW w:w="4124" w:type="dxa"/>
          </w:tcPr>
          <w:p w14:paraId="34E618E5" w14:textId="77777777" w:rsidR="00000000" w:rsidRPr="00FB5F1A" w:rsidRDefault="00000000" w:rsidP="00FB5F1A">
            <w:pPr>
              <w:pStyle w:val="Normal9"/>
              <w:spacing w:after="0"/>
            </w:pPr>
          </w:p>
        </w:tc>
        <w:tc>
          <w:tcPr>
            <w:tcW w:w="2297" w:type="dxa"/>
          </w:tcPr>
          <w:p w14:paraId="7A55CCD9"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067"/>
            </w:tblGrid>
            <w:tr w:rsidR="00B435AA" w14:paraId="556E46AB" w14:textId="77777777">
              <w:trPr>
                <w:tblCellSpacing w:w="15" w:type="dxa"/>
              </w:trPr>
              <w:tc>
                <w:tcPr>
                  <w:tcW w:w="2207" w:type="dxa"/>
                  <w:tcMar>
                    <w:top w:w="15" w:type="dxa"/>
                    <w:left w:w="15" w:type="dxa"/>
                    <w:bottom w:w="15" w:type="dxa"/>
                    <w:right w:w="15" w:type="dxa"/>
                  </w:tcMar>
                  <w:vAlign w:val="center"/>
                </w:tcPr>
                <w:p w14:paraId="48A0A1DC" w14:textId="77777777" w:rsidR="00000000" w:rsidRPr="00FB5F1A" w:rsidRDefault="00000000" w:rsidP="00FB5F1A">
                  <w:pPr>
                    <w:pStyle w:val="Normal9"/>
                    <w:spacing w:after="0"/>
                    <w:rPr>
                      <w:color w:val="000000"/>
                    </w:rPr>
                  </w:pPr>
                  <w:r w:rsidRPr="00FB5F1A">
                    <w:rPr>
                      <w:b/>
                      <w:bCs/>
                      <w:color w:val="000000"/>
                    </w:rPr>
                    <w:t>Consequence</w:t>
                  </w:r>
                </w:p>
              </w:tc>
            </w:tr>
            <w:tr w:rsidR="00B435AA" w14:paraId="665EAEC9" w14:textId="77777777">
              <w:trPr>
                <w:tblCellSpacing w:w="15" w:type="dxa"/>
              </w:trPr>
              <w:tc>
                <w:tcPr>
                  <w:tcW w:w="2207" w:type="dxa"/>
                  <w:tcMar>
                    <w:top w:w="15" w:type="dxa"/>
                    <w:left w:w="15" w:type="dxa"/>
                    <w:bottom w:w="15" w:type="dxa"/>
                    <w:right w:w="15" w:type="dxa"/>
                  </w:tcMar>
                  <w:vAlign w:val="center"/>
                </w:tcPr>
                <w:p w14:paraId="0299EE7C" w14:textId="77777777" w:rsidR="00000000" w:rsidRPr="00FB5F1A" w:rsidRDefault="00000000" w:rsidP="00FB5F1A">
                  <w:pPr>
                    <w:pStyle w:val="Normal9"/>
                    <w:spacing w:after="0"/>
                    <w:rPr>
                      <w:color w:val="000000"/>
                    </w:rPr>
                  </w:pPr>
                  <w:r w:rsidRPr="00FB5F1A">
                    <w:rPr>
                      <w:color w:val="000000"/>
                    </w:rPr>
                    <w:t>Major</w:t>
                  </w:r>
                </w:p>
              </w:tc>
            </w:tr>
            <w:tr w:rsidR="00B435AA" w14:paraId="77184C0C" w14:textId="77777777">
              <w:trPr>
                <w:tblCellSpacing w:w="15" w:type="dxa"/>
              </w:trPr>
              <w:tc>
                <w:tcPr>
                  <w:tcW w:w="2207" w:type="dxa"/>
                  <w:tcMar>
                    <w:top w:w="15" w:type="dxa"/>
                    <w:left w:w="15" w:type="dxa"/>
                    <w:bottom w:w="15" w:type="dxa"/>
                    <w:right w:w="15" w:type="dxa"/>
                  </w:tcMar>
                  <w:vAlign w:val="center"/>
                </w:tcPr>
                <w:p w14:paraId="59644783" w14:textId="77777777" w:rsidR="00000000" w:rsidRPr="00FB5F1A" w:rsidRDefault="00000000" w:rsidP="00FB5F1A">
                  <w:pPr>
                    <w:pStyle w:val="Normal9"/>
                    <w:spacing w:after="0"/>
                    <w:rPr>
                      <w:color w:val="000000"/>
                    </w:rPr>
                  </w:pPr>
                  <w:r w:rsidRPr="00FB5F1A">
                    <w:rPr>
                      <w:b/>
                      <w:bCs/>
                      <w:color w:val="000000"/>
                    </w:rPr>
                    <w:t>Likelihood</w:t>
                  </w:r>
                </w:p>
              </w:tc>
            </w:tr>
            <w:tr w:rsidR="00B435AA" w14:paraId="4496151E" w14:textId="77777777">
              <w:trPr>
                <w:tblCellSpacing w:w="15" w:type="dxa"/>
              </w:trPr>
              <w:tc>
                <w:tcPr>
                  <w:tcW w:w="2207" w:type="dxa"/>
                  <w:tcMar>
                    <w:top w:w="15" w:type="dxa"/>
                    <w:left w:w="15" w:type="dxa"/>
                    <w:bottom w:w="15" w:type="dxa"/>
                    <w:right w:w="15" w:type="dxa"/>
                  </w:tcMar>
                  <w:vAlign w:val="center"/>
                </w:tcPr>
                <w:p w14:paraId="7A2A51EE" w14:textId="77777777" w:rsidR="00000000" w:rsidRPr="00FB5F1A" w:rsidRDefault="00000000" w:rsidP="00FB5F1A">
                  <w:pPr>
                    <w:pStyle w:val="Normal9"/>
                    <w:spacing w:after="0"/>
                    <w:rPr>
                      <w:color w:val="000000"/>
                    </w:rPr>
                  </w:pPr>
                  <w:r w:rsidRPr="00FB5F1A">
                    <w:rPr>
                      <w:color w:val="000000"/>
                    </w:rPr>
                    <w:t>Unlikely</w:t>
                  </w:r>
                </w:p>
              </w:tc>
            </w:tr>
            <w:tr w:rsidR="00B435AA" w14:paraId="53A472F0" w14:textId="77777777">
              <w:trPr>
                <w:tblCellSpacing w:w="15" w:type="dxa"/>
              </w:trPr>
              <w:tc>
                <w:tcPr>
                  <w:tcW w:w="2207" w:type="dxa"/>
                  <w:tcMar>
                    <w:top w:w="15" w:type="dxa"/>
                    <w:left w:w="15" w:type="dxa"/>
                    <w:bottom w:w="15" w:type="dxa"/>
                    <w:right w:w="15" w:type="dxa"/>
                  </w:tcMar>
                  <w:vAlign w:val="center"/>
                </w:tcPr>
                <w:p w14:paraId="4CB4EAE7" w14:textId="77777777" w:rsidR="00000000" w:rsidRPr="00FB5F1A" w:rsidRDefault="00000000" w:rsidP="00FB5F1A">
                  <w:pPr>
                    <w:pStyle w:val="Normal9"/>
                    <w:spacing w:after="0"/>
                    <w:rPr>
                      <w:color w:val="000000"/>
                    </w:rPr>
                  </w:pPr>
                  <w:r w:rsidRPr="00FB5F1A">
                    <w:rPr>
                      <w:b/>
                      <w:bCs/>
                      <w:color w:val="000000"/>
                    </w:rPr>
                    <w:t>Risk Level</w:t>
                  </w:r>
                </w:p>
              </w:tc>
            </w:tr>
            <w:tr w:rsidR="00B435AA" w14:paraId="5E92BC24" w14:textId="77777777">
              <w:trPr>
                <w:tblCellSpacing w:w="15" w:type="dxa"/>
              </w:trPr>
              <w:tc>
                <w:tcPr>
                  <w:tcW w:w="2207" w:type="dxa"/>
                  <w:tcMar>
                    <w:top w:w="15" w:type="dxa"/>
                    <w:left w:w="15" w:type="dxa"/>
                    <w:bottom w:w="15" w:type="dxa"/>
                    <w:right w:w="15" w:type="dxa"/>
                  </w:tcMar>
                  <w:vAlign w:val="center"/>
                </w:tcPr>
                <w:p w14:paraId="66DA44EA" w14:textId="77777777" w:rsidR="00000000" w:rsidRPr="00FB5F1A" w:rsidRDefault="00000000" w:rsidP="00FB5F1A">
                  <w:pPr>
                    <w:pStyle w:val="Normal9"/>
                    <w:spacing w:after="0"/>
                    <w:rPr>
                      <w:color w:val="000000"/>
                    </w:rPr>
                  </w:pPr>
                  <w:r w:rsidRPr="00FB5F1A">
                    <w:rPr>
                      <w:color w:val="000000"/>
                    </w:rPr>
                    <w:t>Medium</w:t>
                  </w:r>
                </w:p>
              </w:tc>
            </w:tr>
          </w:tbl>
          <w:p w14:paraId="3E48A9F0" w14:textId="77777777" w:rsidR="00000000" w:rsidRPr="00FB5F1A" w:rsidRDefault="00000000" w:rsidP="00FB5F1A">
            <w:pPr>
              <w:pStyle w:val="Normal9"/>
              <w:spacing w:after="0"/>
            </w:pPr>
          </w:p>
        </w:tc>
      </w:tr>
      <w:tr w:rsidR="00B435AA" w14:paraId="4E46EE62" w14:textId="77777777" w:rsidTr="00285568">
        <w:trPr>
          <w:trHeight w:val="45"/>
        </w:trPr>
        <w:tc>
          <w:tcPr>
            <w:tcW w:w="2137" w:type="dxa"/>
          </w:tcPr>
          <w:p w14:paraId="5D8D5D1E" w14:textId="77777777" w:rsidR="00000000" w:rsidRPr="00FB5F1A" w:rsidRDefault="00000000" w:rsidP="00FB5F1A">
            <w:pPr>
              <w:pStyle w:val="Normal9"/>
              <w:spacing w:after="0"/>
            </w:pPr>
            <w:r>
              <w:rPr>
                <w:sz w:val="20"/>
              </w:rPr>
              <w:t>Medical Emergency</w:t>
            </w:r>
          </w:p>
        </w:tc>
        <w:tc>
          <w:tcPr>
            <w:tcW w:w="3341" w:type="dxa"/>
          </w:tcPr>
          <w:p w14:paraId="133A3E23" w14:textId="77777777" w:rsidR="00000000" w:rsidRPr="00FB5F1A" w:rsidRDefault="00000000" w:rsidP="00FB5F1A">
            <w:pPr>
              <w:pStyle w:val="Normal9"/>
              <w:spacing w:after="0"/>
            </w:pPr>
            <w:r>
              <w:rPr>
                <w:sz w:val="20"/>
              </w:rPr>
              <w:t>Probable causes: Accident/misadventure; known/unknown illness  Probable consequences: Ill health, recuperation; hospitalization; impact on continuity of education; Psychological distress for those witnessing incident</w:t>
            </w:r>
          </w:p>
        </w:tc>
        <w:tc>
          <w:tcPr>
            <w:tcW w:w="5037" w:type="dxa"/>
          </w:tcPr>
          <w:p w14:paraId="3C6E9051" w14:textId="77777777" w:rsidR="00000000" w:rsidRPr="00FB5F1A" w:rsidRDefault="00000000" w:rsidP="00FB5F1A">
            <w:pPr>
              <w:pStyle w:val="Normal9"/>
              <w:spacing w:after="0"/>
            </w:pPr>
            <w:r w:rsidRPr="00FB5F1A">
              <w:t xml:space="preserve"> </w:t>
            </w:r>
          </w:p>
          <w:p w14:paraId="78A357D4" w14:textId="77777777" w:rsidR="00000000" w:rsidRPr="00FB5F1A" w:rsidRDefault="00000000" w:rsidP="00FB5F1A">
            <w:pPr>
              <w:pStyle w:val="Normal9"/>
              <w:numPr>
                <w:ilvl w:val="0"/>
                <w:numId w:val="35"/>
              </w:numPr>
              <w:spacing w:after="0"/>
              <w:ind w:hanging="183"/>
            </w:pPr>
            <w:r w:rsidRPr="00FB5F1A">
              <w:rPr>
                <w:sz w:val="16"/>
                <w:szCs w:val="16"/>
              </w:rPr>
              <w:t>Staff trained in first aid</w:t>
            </w:r>
          </w:p>
          <w:p w14:paraId="2D6D4924" w14:textId="77777777" w:rsidR="00000000" w:rsidRPr="00FB5F1A" w:rsidRDefault="00000000" w:rsidP="00FB5F1A">
            <w:pPr>
              <w:pStyle w:val="Normal9"/>
              <w:numPr>
                <w:ilvl w:val="0"/>
                <w:numId w:val="35"/>
              </w:numPr>
              <w:spacing w:after="0"/>
              <w:ind w:hanging="183"/>
            </w:pPr>
            <w:r w:rsidRPr="00FB5F1A">
              <w:rPr>
                <w:sz w:val="16"/>
                <w:szCs w:val="16"/>
              </w:rPr>
              <w:t>First Aid Kit</w:t>
            </w:r>
          </w:p>
          <w:p w14:paraId="549BBDEC" w14:textId="77777777" w:rsidR="00000000" w:rsidRPr="00FB5F1A" w:rsidRDefault="00000000" w:rsidP="00FB5F1A">
            <w:pPr>
              <w:pStyle w:val="Normal9"/>
              <w:numPr>
                <w:ilvl w:val="0"/>
                <w:numId w:val="35"/>
              </w:numPr>
              <w:spacing w:after="0"/>
              <w:ind w:hanging="183"/>
            </w:pPr>
            <w:r w:rsidRPr="00FB5F1A">
              <w:rPr>
                <w:sz w:val="16"/>
                <w:szCs w:val="16"/>
              </w:rPr>
              <w:t>Staff observant to signs of illness</w:t>
            </w:r>
          </w:p>
          <w:p w14:paraId="75D1EA63" w14:textId="77777777" w:rsidR="00000000" w:rsidRPr="00FB5F1A" w:rsidRDefault="00000000" w:rsidP="00FB5F1A">
            <w:pPr>
              <w:pStyle w:val="Normal9"/>
              <w:numPr>
                <w:ilvl w:val="0"/>
                <w:numId w:val="35"/>
              </w:numPr>
              <w:spacing w:after="0"/>
              <w:ind w:hanging="183"/>
            </w:pPr>
            <w:r w:rsidRPr="00FB5F1A">
              <w:rPr>
                <w:sz w:val="16"/>
                <w:szCs w:val="16"/>
              </w:rPr>
              <w:t>Medical history – staff/students</w:t>
            </w:r>
          </w:p>
          <w:p w14:paraId="1119C823" w14:textId="77777777" w:rsidR="00000000" w:rsidRPr="00FB5F1A" w:rsidRDefault="00000000" w:rsidP="00FB5F1A">
            <w:pPr>
              <w:pStyle w:val="Normal9"/>
              <w:numPr>
                <w:ilvl w:val="0"/>
                <w:numId w:val="35"/>
              </w:numPr>
              <w:spacing w:after="0"/>
              <w:ind w:hanging="183"/>
            </w:pPr>
            <w:hyperlink r:id="rId74" w:history="1">
              <w:r w:rsidRPr="00FB5F1A">
                <w:rPr>
                  <w:sz w:val="16"/>
                  <w:szCs w:val="16"/>
                </w:rPr>
                <w:t>First Aid and Infection Control Procedure</w:t>
              </w:r>
            </w:hyperlink>
          </w:p>
          <w:p w14:paraId="251F970C" w14:textId="77777777" w:rsidR="00000000" w:rsidRPr="00FB5F1A" w:rsidRDefault="00000000" w:rsidP="00FB5F1A">
            <w:pPr>
              <w:pStyle w:val="Normal9"/>
              <w:numPr>
                <w:ilvl w:val="0"/>
                <w:numId w:val="35"/>
              </w:numPr>
              <w:spacing w:after="0"/>
              <w:ind w:hanging="183"/>
            </w:pPr>
            <w:r w:rsidRPr="00FB5F1A">
              <w:rPr>
                <w:sz w:val="16"/>
                <w:szCs w:val="16"/>
              </w:rPr>
              <w:t>Medication Authority Form and authority to administer</w:t>
            </w:r>
          </w:p>
          <w:p w14:paraId="47F260E7" w14:textId="77777777" w:rsidR="00000000" w:rsidRPr="00FB5F1A" w:rsidRDefault="00000000" w:rsidP="00FB5F1A">
            <w:pPr>
              <w:pStyle w:val="Normal9"/>
              <w:spacing w:after="0"/>
            </w:pPr>
          </w:p>
        </w:tc>
        <w:tc>
          <w:tcPr>
            <w:tcW w:w="2126" w:type="dxa"/>
          </w:tcPr>
          <w:p w14:paraId="387C6AF0" w14:textId="77777777" w:rsidR="00000000" w:rsidRPr="00FB5F1A" w:rsidRDefault="00000000" w:rsidP="00FB5F1A">
            <w:pPr>
              <w:pStyle w:val="Normal9"/>
              <w:spacing w:after="0"/>
            </w:pPr>
            <w:r>
              <w:rPr>
                <w:sz w:val="20"/>
              </w:rPr>
              <w:t>Effective</w:t>
            </w:r>
          </w:p>
        </w:tc>
        <w:tc>
          <w:tcPr>
            <w:tcW w:w="2822" w:type="dxa"/>
          </w:tcPr>
          <w:p w14:paraId="181F5E0B"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592"/>
            </w:tblGrid>
            <w:tr w:rsidR="00B435AA" w14:paraId="4E60B64C" w14:textId="77777777">
              <w:trPr>
                <w:tblCellSpacing w:w="15" w:type="dxa"/>
              </w:trPr>
              <w:tc>
                <w:tcPr>
                  <w:tcW w:w="2732" w:type="dxa"/>
                  <w:tcMar>
                    <w:top w:w="15" w:type="dxa"/>
                    <w:left w:w="15" w:type="dxa"/>
                    <w:bottom w:w="15" w:type="dxa"/>
                    <w:right w:w="15" w:type="dxa"/>
                  </w:tcMar>
                  <w:vAlign w:val="center"/>
                </w:tcPr>
                <w:p w14:paraId="06679235" w14:textId="77777777" w:rsidR="00000000" w:rsidRPr="00FB5F1A" w:rsidRDefault="00000000" w:rsidP="00FB5F1A">
                  <w:pPr>
                    <w:pStyle w:val="Normal9"/>
                    <w:spacing w:after="0"/>
                    <w:rPr>
                      <w:color w:val="000000"/>
                    </w:rPr>
                  </w:pPr>
                  <w:r w:rsidRPr="00FB5F1A">
                    <w:rPr>
                      <w:b/>
                      <w:bCs/>
                      <w:color w:val="000000"/>
                    </w:rPr>
                    <w:t>Consequence</w:t>
                  </w:r>
                </w:p>
              </w:tc>
            </w:tr>
            <w:tr w:rsidR="00B435AA" w14:paraId="470A93A8" w14:textId="77777777">
              <w:trPr>
                <w:tblCellSpacing w:w="15" w:type="dxa"/>
              </w:trPr>
              <w:tc>
                <w:tcPr>
                  <w:tcW w:w="2732" w:type="dxa"/>
                  <w:tcMar>
                    <w:top w:w="15" w:type="dxa"/>
                    <w:left w:w="15" w:type="dxa"/>
                    <w:bottom w:w="15" w:type="dxa"/>
                    <w:right w:w="15" w:type="dxa"/>
                  </w:tcMar>
                  <w:vAlign w:val="center"/>
                </w:tcPr>
                <w:p w14:paraId="6F3E608A" w14:textId="77777777" w:rsidR="00000000" w:rsidRPr="00FB5F1A" w:rsidRDefault="00000000" w:rsidP="00FB5F1A">
                  <w:pPr>
                    <w:pStyle w:val="Normal9"/>
                    <w:spacing w:after="0"/>
                    <w:rPr>
                      <w:color w:val="000000"/>
                    </w:rPr>
                  </w:pPr>
                  <w:r w:rsidRPr="00FB5F1A">
                    <w:rPr>
                      <w:color w:val="000000"/>
                    </w:rPr>
                    <w:t>Major</w:t>
                  </w:r>
                </w:p>
              </w:tc>
            </w:tr>
            <w:tr w:rsidR="00B435AA" w14:paraId="5DEAEA60" w14:textId="77777777">
              <w:trPr>
                <w:tblCellSpacing w:w="15" w:type="dxa"/>
              </w:trPr>
              <w:tc>
                <w:tcPr>
                  <w:tcW w:w="2732" w:type="dxa"/>
                  <w:tcMar>
                    <w:top w:w="15" w:type="dxa"/>
                    <w:left w:w="15" w:type="dxa"/>
                    <w:bottom w:w="15" w:type="dxa"/>
                    <w:right w:w="15" w:type="dxa"/>
                  </w:tcMar>
                  <w:vAlign w:val="center"/>
                </w:tcPr>
                <w:p w14:paraId="7BCF61E1" w14:textId="77777777" w:rsidR="00000000" w:rsidRPr="00FB5F1A" w:rsidRDefault="00000000" w:rsidP="00FB5F1A">
                  <w:pPr>
                    <w:pStyle w:val="Normal9"/>
                    <w:spacing w:after="0"/>
                    <w:rPr>
                      <w:color w:val="000000"/>
                    </w:rPr>
                  </w:pPr>
                  <w:r w:rsidRPr="00FB5F1A">
                    <w:rPr>
                      <w:b/>
                      <w:bCs/>
                      <w:color w:val="000000"/>
                    </w:rPr>
                    <w:t>Likelihood</w:t>
                  </w:r>
                </w:p>
              </w:tc>
            </w:tr>
            <w:tr w:rsidR="00B435AA" w14:paraId="42313841" w14:textId="77777777">
              <w:trPr>
                <w:tblCellSpacing w:w="15" w:type="dxa"/>
              </w:trPr>
              <w:tc>
                <w:tcPr>
                  <w:tcW w:w="2732" w:type="dxa"/>
                  <w:tcMar>
                    <w:top w:w="15" w:type="dxa"/>
                    <w:left w:w="15" w:type="dxa"/>
                    <w:bottom w:w="15" w:type="dxa"/>
                    <w:right w:w="15" w:type="dxa"/>
                  </w:tcMar>
                  <w:vAlign w:val="center"/>
                </w:tcPr>
                <w:p w14:paraId="182E459C" w14:textId="77777777" w:rsidR="00000000" w:rsidRPr="00FB5F1A" w:rsidRDefault="00000000" w:rsidP="00FB5F1A">
                  <w:pPr>
                    <w:pStyle w:val="Normal9"/>
                    <w:spacing w:after="0"/>
                    <w:rPr>
                      <w:color w:val="000000"/>
                    </w:rPr>
                  </w:pPr>
                  <w:r w:rsidRPr="00FB5F1A">
                    <w:rPr>
                      <w:color w:val="000000"/>
                    </w:rPr>
                    <w:t>Unlikely</w:t>
                  </w:r>
                </w:p>
              </w:tc>
            </w:tr>
            <w:tr w:rsidR="00B435AA" w14:paraId="64553FD4" w14:textId="77777777">
              <w:trPr>
                <w:tblCellSpacing w:w="15" w:type="dxa"/>
              </w:trPr>
              <w:tc>
                <w:tcPr>
                  <w:tcW w:w="2732" w:type="dxa"/>
                  <w:tcMar>
                    <w:top w:w="15" w:type="dxa"/>
                    <w:left w:w="15" w:type="dxa"/>
                    <w:bottom w:w="15" w:type="dxa"/>
                    <w:right w:w="15" w:type="dxa"/>
                  </w:tcMar>
                  <w:vAlign w:val="center"/>
                </w:tcPr>
                <w:p w14:paraId="7547F37F" w14:textId="77777777" w:rsidR="00000000" w:rsidRPr="00FB5F1A" w:rsidRDefault="00000000" w:rsidP="00FB5F1A">
                  <w:pPr>
                    <w:pStyle w:val="Normal9"/>
                    <w:spacing w:after="0"/>
                    <w:rPr>
                      <w:color w:val="000000"/>
                    </w:rPr>
                  </w:pPr>
                  <w:r w:rsidRPr="00FB5F1A">
                    <w:rPr>
                      <w:b/>
                      <w:bCs/>
                      <w:color w:val="000000"/>
                    </w:rPr>
                    <w:t>Risk Level</w:t>
                  </w:r>
                </w:p>
              </w:tc>
            </w:tr>
            <w:tr w:rsidR="00B435AA" w14:paraId="525C73D0" w14:textId="77777777">
              <w:trPr>
                <w:tblCellSpacing w:w="15" w:type="dxa"/>
              </w:trPr>
              <w:tc>
                <w:tcPr>
                  <w:tcW w:w="2732" w:type="dxa"/>
                  <w:tcMar>
                    <w:top w:w="15" w:type="dxa"/>
                    <w:left w:w="15" w:type="dxa"/>
                    <w:bottom w:w="15" w:type="dxa"/>
                    <w:right w:w="15" w:type="dxa"/>
                  </w:tcMar>
                  <w:vAlign w:val="center"/>
                </w:tcPr>
                <w:p w14:paraId="357E890C" w14:textId="77777777" w:rsidR="00000000" w:rsidRPr="00FB5F1A" w:rsidRDefault="00000000" w:rsidP="00FB5F1A">
                  <w:pPr>
                    <w:pStyle w:val="Normal9"/>
                    <w:spacing w:after="0"/>
                    <w:rPr>
                      <w:color w:val="000000"/>
                    </w:rPr>
                  </w:pPr>
                  <w:r w:rsidRPr="00FB5F1A">
                    <w:rPr>
                      <w:color w:val="000000"/>
                    </w:rPr>
                    <w:t>Medium</w:t>
                  </w:r>
                </w:p>
              </w:tc>
            </w:tr>
          </w:tbl>
          <w:p w14:paraId="3FD3E654" w14:textId="77777777" w:rsidR="00000000" w:rsidRPr="00FB5F1A" w:rsidRDefault="00000000" w:rsidP="00FB5F1A">
            <w:pPr>
              <w:pStyle w:val="Normal9"/>
              <w:spacing w:after="0"/>
            </w:pPr>
          </w:p>
        </w:tc>
        <w:tc>
          <w:tcPr>
            <w:tcW w:w="4124" w:type="dxa"/>
          </w:tcPr>
          <w:p w14:paraId="3F37F058" w14:textId="77777777" w:rsidR="00000000" w:rsidRPr="00FB5F1A" w:rsidRDefault="00000000" w:rsidP="00FB5F1A">
            <w:pPr>
              <w:pStyle w:val="Normal9"/>
              <w:spacing w:after="0"/>
            </w:pPr>
          </w:p>
        </w:tc>
        <w:tc>
          <w:tcPr>
            <w:tcW w:w="2297" w:type="dxa"/>
          </w:tcPr>
          <w:p w14:paraId="600C32EA"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067"/>
            </w:tblGrid>
            <w:tr w:rsidR="00B435AA" w14:paraId="513EB576" w14:textId="77777777">
              <w:trPr>
                <w:tblCellSpacing w:w="15" w:type="dxa"/>
              </w:trPr>
              <w:tc>
                <w:tcPr>
                  <w:tcW w:w="2207" w:type="dxa"/>
                  <w:tcMar>
                    <w:top w:w="15" w:type="dxa"/>
                    <w:left w:w="15" w:type="dxa"/>
                    <w:bottom w:w="15" w:type="dxa"/>
                    <w:right w:w="15" w:type="dxa"/>
                  </w:tcMar>
                  <w:vAlign w:val="center"/>
                </w:tcPr>
                <w:p w14:paraId="4F0A17C5" w14:textId="77777777" w:rsidR="00000000" w:rsidRPr="00FB5F1A" w:rsidRDefault="00000000" w:rsidP="00FB5F1A">
                  <w:pPr>
                    <w:pStyle w:val="Normal9"/>
                    <w:spacing w:after="0"/>
                    <w:rPr>
                      <w:color w:val="000000"/>
                    </w:rPr>
                  </w:pPr>
                  <w:r w:rsidRPr="00FB5F1A">
                    <w:rPr>
                      <w:b/>
                      <w:bCs/>
                      <w:color w:val="000000"/>
                    </w:rPr>
                    <w:t>Consequence</w:t>
                  </w:r>
                </w:p>
              </w:tc>
            </w:tr>
            <w:tr w:rsidR="00B435AA" w14:paraId="1D2463C0" w14:textId="77777777">
              <w:trPr>
                <w:tblCellSpacing w:w="15" w:type="dxa"/>
              </w:trPr>
              <w:tc>
                <w:tcPr>
                  <w:tcW w:w="2207" w:type="dxa"/>
                  <w:tcMar>
                    <w:top w:w="15" w:type="dxa"/>
                    <w:left w:w="15" w:type="dxa"/>
                    <w:bottom w:w="15" w:type="dxa"/>
                    <w:right w:w="15" w:type="dxa"/>
                  </w:tcMar>
                  <w:vAlign w:val="center"/>
                </w:tcPr>
                <w:p w14:paraId="6DC441FC" w14:textId="77777777" w:rsidR="00000000" w:rsidRPr="00FB5F1A" w:rsidRDefault="00000000" w:rsidP="00FB5F1A">
                  <w:pPr>
                    <w:pStyle w:val="Normal9"/>
                    <w:spacing w:after="0"/>
                    <w:rPr>
                      <w:color w:val="000000"/>
                    </w:rPr>
                  </w:pPr>
                  <w:r w:rsidRPr="00FB5F1A">
                    <w:rPr>
                      <w:color w:val="000000"/>
                    </w:rPr>
                    <w:t>Major</w:t>
                  </w:r>
                </w:p>
              </w:tc>
            </w:tr>
            <w:tr w:rsidR="00B435AA" w14:paraId="3D15AF1F" w14:textId="77777777">
              <w:trPr>
                <w:tblCellSpacing w:w="15" w:type="dxa"/>
              </w:trPr>
              <w:tc>
                <w:tcPr>
                  <w:tcW w:w="2207" w:type="dxa"/>
                  <w:tcMar>
                    <w:top w:w="15" w:type="dxa"/>
                    <w:left w:w="15" w:type="dxa"/>
                    <w:bottom w:w="15" w:type="dxa"/>
                    <w:right w:w="15" w:type="dxa"/>
                  </w:tcMar>
                  <w:vAlign w:val="center"/>
                </w:tcPr>
                <w:p w14:paraId="18137254" w14:textId="77777777" w:rsidR="00000000" w:rsidRPr="00FB5F1A" w:rsidRDefault="00000000" w:rsidP="00FB5F1A">
                  <w:pPr>
                    <w:pStyle w:val="Normal9"/>
                    <w:spacing w:after="0"/>
                    <w:rPr>
                      <w:color w:val="000000"/>
                    </w:rPr>
                  </w:pPr>
                  <w:r w:rsidRPr="00FB5F1A">
                    <w:rPr>
                      <w:b/>
                      <w:bCs/>
                      <w:color w:val="000000"/>
                    </w:rPr>
                    <w:t>Likelihood</w:t>
                  </w:r>
                </w:p>
              </w:tc>
            </w:tr>
            <w:tr w:rsidR="00B435AA" w14:paraId="1262826A" w14:textId="77777777">
              <w:trPr>
                <w:tblCellSpacing w:w="15" w:type="dxa"/>
              </w:trPr>
              <w:tc>
                <w:tcPr>
                  <w:tcW w:w="2207" w:type="dxa"/>
                  <w:tcMar>
                    <w:top w:w="15" w:type="dxa"/>
                    <w:left w:w="15" w:type="dxa"/>
                    <w:bottom w:w="15" w:type="dxa"/>
                    <w:right w:w="15" w:type="dxa"/>
                  </w:tcMar>
                  <w:vAlign w:val="center"/>
                </w:tcPr>
                <w:p w14:paraId="03EC115B" w14:textId="77777777" w:rsidR="00000000" w:rsidRPr="00FB5F1A" w:rsidRDefault="00000000" w:rsidP="00FB5F1A">
                  <w:pPr>
                    <w:pStyle w:val="Normal9"/>
                    <w:spacing w:after="0"/>
                    <w:rPr>
                      <w:color w:val="000000"/>
                    </w:rPr>
                  </w:pPr>
                  <w:r w:rsidRPr="00FB5F1A">
                    <w:rPr>
                      <w:color w:val="000000"/>
                    </w:rPr>
                    <w:t>Unlikely</w:t>
                  </w:r>
                </w:p>
              </w:tc>
            </w:tr>
            <w:tr w:rsidR="00B435AA" w14:paraId="5A60C414" w14:textId="77777777">
              <w:trPr>
                <w:tblCellSpacing w:w="15" w:type="dxa"/>
              </w:trPr>
              <w:tc>
                <w:tcPr>
                  <w:tcW w:w="2207" w:type="dxa"/>
                  <w:tcMar>
                    <w:top w:w="15" w:type="dxa"/>
                    <w:left w:w="15" w:type="dxa"/>
                    <w:bottom w:w="15" w:type="dxa"/>
                    <w:right w:w="15" w:type="dxa"/>
                  </w:tcMar>
                  <w:vAlign w:val="center"/>
                </w:tcPr>
                <w:p w14:paraId="6831D261" w14:textId="77777777" w:rsidR="00000000" w:rsidRPr="00FB5F1A" w:rsidRDefault="00000000" w:rsidP="00FB5F1A">
                  <w:pPr>
                    <w:pStyle w:val="Normal9"/>
                    <w:spacing w:after="0"/>
                    <w:rPr>
                      <w:color w:val="000000"/>
                    </w:rPr>
                  </w:pPr>
                  <w:r w:rsidRPr="00FB5F1A">
                    <w:rPr>
                      <w:b/>
                      <w:bCs/>
                      <w:color w:val="000000"/>
                    </w:rPr>
                    <w:t>Risk Level</w:t>
                  </w:r>
                </w:p>
              </w:tc>
            </w:tr>
            <w:tr w:rsidR="00B435AA" w14:paraId="6FE13202" w14:textId="77777777">
              <w:trPr>
                <w:tblCellSpacing w:w="15" w:type="dxa"/>
              </w:trPr>
              <w:tc>
                <w:tcPr>
                  <w:tcW w:w="2207" w:type="dxa"/>
                  <w:tcMar>
                    <w:top w:w="15" w:type="dxa"/>
                    <w:left w:w="15" w:type="dxa"/>
                    <w:bottom w:w="15" w:type="dxa"/>
                    <w:right w:w="15" w:type="dxa"/>
                  </w:tcMar>
                  <w:vAlign w:val="center"/>
                </w:tcPr>
                <w:p w14:paraId="4D4F223C" w14:textId="77777777" w:rsidR="00000000" w:rsidRPr="00FB5F1A" w:rsidRDefault="00000000" w:rsidP="00FB5F1A">
                  <w:pPr>
                    <w:pStyle w:val="Normal9"/>
                    <w:spacing w:after="0"/>
                    <w:rPr>
                      <w:color w:val="000000"/>
                    </w:rPr>
                  </w:pPr>
                  <w:r w:rsidRPr="00FB5F1A">
                    <w:rPr>
                      <w:color w:val="000000"/>
                    </w:rPr>
                    <w:t>Medium</w:t>
                  </w:r>
                </w:p>
              </w:tc>
            </w:tr>
          </w:tbl>
          <w:p w14:paraId="2D486B3E" w14:textId="77777777" w:rsidR="00000000" w:rsidRPr="00FB5F1A" w:rsidRDefault="00000000" w:rsidP="00FB5F1A">
            <w:pPr>
              <w:pStyle w:val="Normal9"/>
              <w:spacing w:after="0"/>
            </w:pPr>
          </w:p>
        </w:tc>
      </w:tr>
      <w:tr w:rsidR="00B435AA" w14:paraId="7311C836" w14:textId="77777777" w:rsidTr="00285568">
        <w:trPr>
          <w:trHeight w:val="45"/>
        </w:trPr>
        <w:tc>
          <w:tcPr>
            <w:tcW w:w="2137" w:type="dxa"/>
          </w:tcPr>
          <w:p w14:paraId="1233FCAC" w14:textId="77777777" w:rsidR="00000000" w:rsidRPr="00FB5F1A" w:rsidRDefault="00000000" w:rsidP="00FB5F1A">
            <w:pPr>
              <w:pStyle w:val="Normal9"/>
              <w:spacing w:after="0"/>
            </w:pPr>
            <w:r>
              <w:rPr>
                <w:sz w:val="20"/>
              </w:rPr>
              <w:t>Mental Stress</w:t>
            </w:r>
          </w:p>
        </w:tc>
        <w:tc>
          <w:tcPr>
            <w:tcW w:w="3341" w:type="dxa"/>
          </w:tcPr>
          <w:p w14:paraId="6F710881" w14:textId="77777777" w:rsidR="00000000" w:rsidRPr="00FB5F1A" w:rsidRDefault="00000000" w:rsidP="00FB5F1A">
            <w:pPr>
              <w:pStyle w:val="Normal9"/>
              <w:spacing w:after="0"/>
            </w:pPr>
            <w:r>
              <w:rPr>
                <w:sz w:val="20"/>
              </w:rPr>
              <w:t>Probable causes: Exposure to distressing event; Anxiety/depression; illness  Probable consequences: Psychological trauma/distress; Attempted suicide; Suicidal ideation/self-harm; Interrupted learning</w:t>
            </w:r>
          </w:p>
        </w:tc>
        <w:tc>
          <w:tcPr>
            <w:tcW w:w="5037" w:type="dxa"/>
          </w:tcPr>
          <w:p w14:paraId="5E603BA4" w14:textId="77777777" w:rsidR="00000000" w:rsidRPr="00FB5F1A" w:rsidRDefault="00000000" w:rsidP="00FB5F1A">
            <w:pPr>
              <w:pStyle w:val="Normal9"/>
              <w:spacing w:after="0"/>
            </w:pPr>
            <w:r w:rsidRPr="00FB5F1A">
              <w:t xml:space="preserve"> </w:t>
            </w:r>
          </w:p>
          <w:p w14:paraId="2CDCE94E" w14:textId="77777777" w:rsidR="00000000" w:rsidRPr="00FB5F1A" w:rsidRDefault="00000000" w:rsidP="00FB5F1A">
            <w:pPr>
              <w:pStyle w:val="Normal9"/>
              <w:numPr>
                <w:ilvl w:val="0"/>
                <w:numId w:val="36"/>
              </w:numPr>
              <w:spacing w:after="0"/>
              <w:ind w:hanging="183"/>
            </w:pPr>
            <w:r w:rsidRPr="00FB5F1A">
              <w:rPr>
                <w:sz w:val="16"/>
                <w:szCs w:val="16"/>
              </w:rPr>
              <w:t>Student Support Services</w:t>
            </w:r>
          </w:p>
          <w:p w14:paraId="31EF304D" w14:textId="77777777" w:rsidR="00000000" w:rsidRPr="00FB5F1A" w:rsidRDefault="00000000" w:rsidP="00FB5F1A">
            <w:pPr>
              <w:pStyle w:val="Normal9"/>
              <w:numPr>
                <w:ilvl w:val="0"/>
                <w:numId w:val="36"/>
              </w:numPr>
              <w:spacing w:after="0"/>
              <w:ind w:hanging="183"/>
            </w:pPr>
            <w:r w:rsidRPr="00FB5F1A">
              <w:rPr>
                <w:sz w:val="16"/>
                <w:szCs w:val="16"/>
              </w:rPr>
              <w:t>Well-being staff in school</w:t>
            </w:r>
          </w:p>
          <w:p w14:paraId="401CC114" w14:textId="77777777" w:rsidR="00000000" w:rsidRPr="00FB5F1A" w:rsidRDefault="00000000" w:rsidP="00FB5F1A">
            <w:pPr>
              <w:pStyle w:val="Normal9"/>
              <w:numPr>
                <w:ilvl w:val="0"/>
                <w:numId w:val="36"/>
              </w:numPr>
              <w:spacing w:after="0"/>
              <w:ind w:hanging="183"/>
            </w:pPr>
            <w:r w:rsidRPr="00FB5F1A">
              <w:rPr>
                <w:sz w:val="16"/>
                <w:szCs w:val="16"/>
              </w:rPr>
              <w:t>SafeMinds</w:t>
            </w:r>
          </w:p>
          <w:p w14:paraId="2A280491" w14:textId="77777777" w:rsidR="00000000" w:rsidRPr="00FB5F1A" w:rsidRDefault="00000000" w:rsidP="00FB5F1A">
            <w:pPr>
              <w:pStyle w:val="Normal9"/>
              <w:numPr>
                <w:ilvl w:val="0"/>
                <w:numId w:val="36"/>
              </w:numPr>
              <w:spacing w:after="0"/>
              <w:ind w:hanging="183"/>
            </w:pPr>
            <w:r w:rsidRPr="00FB5F1A">
              <w:rPr>
                <w:sz w:val="16"/>
                <w:szCs w:val="16"/>
              </w:rPr>
              <w:t xml:space="preserve">Navigator Program </w:t>
            </w:r>
          </w:p>
          <w:p w14:paraId="5C440285" w14:textId="77777777" w:rsidR="00000000" w:rsidRPr="00FB5F1A" w:rsidRDefault="00000000" w:rsidP="00FB5F1A">
            <w:pPr>
              <w:pStyle w:val="Normal9"/>
              <w:numPr>
                <w:ilvl w:val="0"/>
                <w:numId w:val="36"/>
              </w:numPr>
              <w:spacing w:after="0"/>
              <w:ind w:hanging="183"/>
            </w:pPr>
            <w:r w:rsidRPr="00FB5F1A">
              <w:rPr>
                <w:sz w:val="16"/>
                <w:szCs w:val="16"/>
              </w:rPr>
              <w:t>Student Engagement and Inclusion Guidance</w:t>
            </w:r>
          </w:p>
          <w:p w14:paraId="38218BF9" w14:textId="77777777" w:rsidR="00000000" w:rsidRPr="00FB5F1A" w:rsidRDefault="00000000" w:rsidP="00FB5F1A">
            <w:pPr>
              <w:pStyle w:val="Normal9"/>
              <w:numPr>
                <w:ilvl w:val="0"/>
                <w:numId w:val="36"/>
              </w:numPr>
              <w:spacing w:after="0"/>
              <w:ind w:hanging="183"/>
            </w:pPr>
            <w:r w:rsidRPr="00FB5F1A">
              <w:rPr>
                <w:sz w:val="16"/>
                <w:szCs w:val="16"/>
              </w:rPr>
              <w:t>Building Resilience Framework</w:t>
            </w:r>
          </w:p>
          <w:p w14:paraId="7A039942" w14:textId="77777777" w:rsidR="00000000" w:rsidRPr="00FB5F1A" w:rsidRDefault="00000000" w:rsidP="00FB5F1A">
            <w:pPr>
              <w:pStyle w:val="Normal9"/>
              <w:numPr>
                <w:ilvl w:val="0"/>
                <w:numId w:val="36"/>
              </w:numPr>
              <w:spacing w:after="0"/>
              <w:ind w:hanging="183"/>
            </w:pPr>
            <w:r w:rsidRPr="00FB5F1A">
              <w:rPr>
                <w:rFonts w:eastAsia="Arial"/>
                <w:sz w:val="16"/>
                <w:szCs w:val="16"/>
              </w:rPr>
              <w:t>Victorian Anti-bullying and Mental Heath Initiative</w:t>
            </w:r>
          </w:p>
          <w:p w14:paraId="771B75F4" w14:textId="77777777" w:rsidR="00000000" w:rsidRPr="00FB5F1A" w:rsidRDefault="00000000" w:rsidP="00FB5F1A">
            <w:pPr>
              <w:pStyle w:val="Normal9"/>
              <w:spacing w:after="0"/>
            </w:pPr>
          </w:p>
        </w:tc>
        <w:tc>
          <w:tcPr>
            <w:tcW w:w="2126" w:type="dxa"/>
          </w:tcPr>
          <w:p w14:paraId="738910F1" w14:textId="77777777" w:rsidR="00000000" w:rsidRPr="00FB5F1A" w:rsidRDefault="00000000" w:rsidP="00FB5F1A">
            <w:pPr>
              <w:pStyle w:val="Normal9"/>
              <w:spacing w:after="0"/>
            </w:pPr>
            <w:r>
              <w:rPr>
                <w:sz w:val="20"/>
              </w:rPr>
              <w:t>Acceptable</w:t>
            </w:r>
          </w:p>
        </w:tc>
        <w:tc>
          <w:tcPr>
            <w:tcW w:w="2822" w:type="dxa"/>
          </w:tcPr>
          <w:p w14:paraId="6C5BDEC4"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592"/>
            </w:tblGrid>
            <w:tr w:rsidR="00B435AA" w14:paraId="4988DC39" w14:textId="77777777">
              <w:trPr>
                <w:tblCellSpacing w:w="15" w:type="dxa"/>
              </w:trPr>
              <w:tc>
                <w:tcPr>
                  <w:tcW w:w="2732" w:type="dxa"/>
                  <w:tcMar>
                    <w:top w:w="15" w:type="dxa"/>
                    <w:left w:w="15" w:type="dxa"/>
                    <w:bottom w:w="15" w:type="dxa"/>
                    <w:right w:w="15" w:type="dxa"/>
                  </w:tcMar>
                  <w:vAlign w:val="center"/>
                </w:tcPr>
                <w:p w14:paraId="1B7DF0BA" w14:textId="77777777" w:rsidR="00000000" w:rsidRPr="00FB5F1A" w:rsidRDefault="00000000" w:rsidP="00FB5F1A">
                  <w:pPr>
                    <w:pStyle w:val="Normal9"/>
                    <w:spacing w:after="0"/>
                    <w:rPr>
                      <w:color w:val="000000"/>
                    </w:rPr>
                  </w:pPr>
                  <w:r w:rsidRPr="00FB5F1A">
                    <w:rPr>
                      <w:b/>
                      <w:bCs/>
                      <w:color w:val="000000"/>
                    </w:rPr>
                    <w:t>Consequence</w:t>
                  </w:r>
                </w:p>
              </w:tc>
            </w:tr>
            <w:tr w:rsidR="00B435AA" w14:paraId="08948890" w14:textId="77777777">
              <w:trPr>
                <w:tblCellSpacing w:w="15" w:type="dxa"/>
              </w:trPr>
              <w:tc>
                <w:tcPr>
                  <w:tcW w:w="2732" w:type="dxa"/>
                  <w:tcMar>
                    <w:top w:w="15" w:type="dxa"/>
                    <w:left w:w="15" w:type="dxa"/>
                    <w:bottom w:w="15" w:type="dxa"/>
                    <w:right w:w="15" w:type="dxa"/>
                  </w:tcMar>
                  <w:vAlign w:val="center"/>
                </w:tcPr>
                <w:p w14:paraId="22754994" w14:textId="77777777" w:rsidR="00000000" w:rsidRPr="00FB5F1A" w:rsidRDefault="00000000" w:rsidP="00FB5F1A">
                  <w:pPr>
                    <w:pStyle w:val="Normal9"/>
                    <w:spacing w:after="0"/>
                    <w:rPr>
                      <w:color w:val="000000"/>
                    </w:rPr>
                  </w:pPr>
                  <w:r w:rsidRPr="00FB5F1A">
                    <w:rPr>
                      <w:color w:val="000000"/>
                    </w:rPr>
                    <w:t>Major</w:t>
                  </w:r>
                </w:p>
              </w:tc>
            </w:tr>
            <w:tr w:rsidR="00B435AA" w14:paraId="6A100B7A" w14:textId="77777777">
              <w:trPr>
                <w:tblCellSpacing w:w="15" w:type="dxa"/>
              </w:trPr>
              <w:tc>
                <w:tcPr>
                  <w:tcW w:w="2732" w:type="dxa"/>
                  <w:tcMar>
                    <w:top w:w="15" w:type="dxa"/>
                    <w:left w:w="15" w:type="dxa"/>
                    <w:bottom w:w="15" w:type="dxa"/>
                    <w:right w:w="15" w:type="dxa"/>
                  </w:tcMar>
                  <w:vAlign w:val="center"/>
                </w:tcPr>
                <w:p w14:paraId="4547AEF7" w14:textId="77777777" w:rsidR="00000000" w:rsidRPr="00FB5F1A" w:rsidRDefault="00000000" w:rsidP="00FB5F1A">
                  <w:pPr>
                    <w:pStyle w:val="Normal9"/>
                    <w:spacing w:after="0"/>
                    <w:rPr>
                      <w:color w:val="000000"/>
                    </w:rPr>
                  </w:pPr>
                  <w:r w:rsidRPr="00FB5F1A">
                    <w:rPr>
                      <w:b/>
                      <w:bCs/>
                      <w:color w:val="000000"/>
                    </w:rPr>
                    <w:t>Likelihood</w:t>
                  </w:r>
                </w:p>
              </w:tc>
            </w:tr>
            <w:tr w:rsidR="00B435AA" w14:paraId="69200850" w14:textId="77777777">
              <w:trPr>
                <w:tblCellSpacing w:w="15" w:type="dxa"/>
              </w:trPr>
              <w:tc>
                <w:tcPr>
                  <w:tcW w:w="2732" w:type="dxa"/>
                  <w:tcMar>
                    <w:top w:w="15" w:type="dxa"/>
                    <w:left w:w="15" w:type="dxa"/>
                    <w:bottom w:w="15" w:type="dxa"/>
                    <w:right w:w="15" w:type="dxa"/>
                  </w:tcMar>
                  <w:vAlign w:val="center"/>
                </w:tcPr>
                <w:p w14:paraId="049527AF" w14:textId="77777777" w:rsidR="00000000" w:rsidRPr="00FB5F1A" w:rsidRDefault="00000000" w:rsidP="00FB5F1A">
                  <w:pPr>
                    <w:pStyle w:val="Normal9"/>
                    <w:spacing w:after="0"/>
                    <w:rPr>
                      <w:color w:val="000000"/>
                    </w:rPr>
                  </w:pPr>
                  <w:r w:rsidRPr="00FB5F1A">
                    <w:rPr>
                      <w:color w:val="000000"/>
                    </w:rPr>
                    <w:t>Possible</w:t>
                  </w:r>
                </w:p>
              </w:tc>
            </w:tr>
            <w:tr w:rsidR="00B435AA" w14:paraId="4EB92B0B" w14:textId="77777777">
              <w:trPr>
                <w:tblCellSpacing w:w="15" w:type="dxa"/>
              </w:trPr>
              <w:tc>
                <w:tcPr>
                  <w:tcW w:w="2732" w:type="dxa"/>
                  <w:tcMar>
                    <w:top w:w="15" w:type="dxa"/>
                    <w:left w:w="15" w:type="dxa"/>
                    <w:bottom w:w="15" w:type="dxa"/>
                    <w:right w:w="15" w:type="dxa"/>
                  </w:tcMar>
                  <w:vAlign w:val="center"/>
                </w:tcPr>
                <w:p w14:paraId="0CEBD78E" w14:textId="77777777" w:rsidR="00000000" w:rsidRPr="00FB5F1A" w:rsidRDefault="00000000" w:rsidP="00FB5F1A">
                  <w:pPr>
                    <w:pStyle w:val="Normal9"/>
                    <w:spacing w:after="0"/>
                    <w:rPr>
                      <w:color w:val="000000"/>
                    </w:rPr>
                  </w:pPr>
                  <w:r w:rsidRPr="00FB5F1A">
                    <w:rPr>
                      <w:b/>
                      <w:bCs/>
                      <w:color w:val="000000"/>
                    </w:rPr>
                    <w:t>Risk Level</w:t>
                  </w:r>
                </w:p>
              </w:tc>
            </w:tr>
            <w:tr w:rsidR="00B435AA" w14:paraId="2D6480D3" w14:textId="77777777">
              <w:trPr>
                <w:tblCellSpacing w:w="15" w:type="dxa"/>
              </w:trPr>
              <w:tc>
                <w:tcPr>
                  <w:tcW w:w="2732" w:type="dxa"/>
                  <w:tcMar>
                    <w:top w:w="15" w:type="dxa"/>
                    <w:left w:w="15" w:type="dxa"/>
                    <w:bottom w:w="15" w:type="dxa"/>
                    <w:right w:w="15" w:type="dxa"/>
                  </w:tcMar>
                  <w:vAlign w:val="center"/>
                </w:tcPr>
                <w:p w14:paraId="30B51146" w14:textId="77777777" w:rsidR="00000000" w:rsidRPr="00FB5F1A" w:rsidRDefault="00000000" w:rsidP="00FB5F1A">
                  <w:pPr>
                    <w:pStyle w:val="Normal9"/>
                    <w:spacing w:after="0"/>
                    <w:rPr>
                      <w:color w:val="000000"/>
                    </w:rPr>
                  </w:pPr>
                  <w:r w:rsidRPr="00FB5F1A">
                    <w:rPr>
                      <w:color w:val="000000"/>
                    </w:rPr>
                    <w:t>High</w:t>
                  </w:r>
                </w:p>
              </w:tc>
            </w:tr>
          </w:tbl>
          <w:p w14:paraId="03AEE2B1" w14:textId="77777777" w:rsidR="00000000" w:rsidRPr="00FB5F1A" w:rsidRDefault="00000000" w:rsidP="00FB5F1A">
            <w:pPr>
              <w:pStyle w:val="Normal9"/>
              <w:spacing w:after="0"/>
            </w:pPr>
          </w:p>
        </w:tc>
        <w:tc>
          <w:tcPr>
            <w:tcW w:w="4124" w:type="dxa"/>
          </w:tcPr>
          <w:p w14:paraId="673B5114" w14:textId="77777777" w:rsidR="00000000" w:rsidRPr="00FB5F1A" w:rsidRDefault="00000000" w:rsidP="00FB5F1A">
            <w:pPr>
              <w:pStyle w:val="Normal9"/>
              <w:spacing w:after="0"/>
            </w:pPr>
          </w:p>
        </w:tc>
        <w:tc>
          <w:tcPr>
            <w:tcW w:w="2297" w:type="dxa"/>
          </w:tcPr>
          <w:p w14:paraId="69A24F9E"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067"/>
            </w:tblGrid>
            <w:tr w:rsidR="00B435AA" w14:paraId="1E130F31" w14:textId="77777777">
              <w:trPr>
                <w:tblCellSpacing w:w="15" w:type="dxa"/>
              </w:trPr>
              <w:tc>
                <w:tcPr>
                  <w:tcW w:w="2207" w:type="dxa"/>
                  <w:tcMar>
                    <w:top w:w="15" w:type="dxa"/>
                    <w:left w:w="15" w:type="dxa"/>
                    <w:bottom w:w="15" w:type="dxa"/>
                    <w:right w:w="15" w:type="dxa"/>
                  </w:tcMar>
                  <w:vAlign w:val="center"/>
                </w:tcPr>
                <w:p w14:paraId="12D55B0F" w14:textId="77777777" w:rsidR="00000000" w:rsidRPr="00FB5F1A" w:rsidRDefault="00000000" w:rsidP="00FB5F1A">
                  <w:pPr>
                    <w:pStyle w:val="Normal9"/>
                    <w:spacing w:after="0"/>
                    <w:rPr>
                      <w:color w:val="000000"/>
                    </w:rPr>
                  </w:pPr>
                  <w:r w:rsidRPr="00FB5F1A">
                    <w:rPr>
                      <w:b/>
                      <w:bCs/>
                      <w:color w:val="000000"/>
                    </w:rPr>
                    <w:t>Consequence</w:t>
                  </w:r>
                </w:p>
              </w:tc>
            </w:tr>
            <w:tr w:rsidR="00B435AA" w14:paraId="4AAF3F9A" w14:textId="77777777">
              <w:trPr>
                <w:tblCellSpacing w:w="15" w:type="dxa"/>
              </w:trPr>
              <w:tc>
                <w:tcPr>
                  <w:tcW w:w="2207" w:type="dxa"/>
                  <w:tcMar>
                    <w:top w:w="15" w:type="dxa"/>
                    <w:left w:w="15" w:type="dxa"/>
                    <w:bottom w:w="15" w:type="dxa"/>
                    <w:right w:w="15" w:type="dxa"/>
                  </w:tcMar>
                  <w:vAlign w:val="center"/>
                </w:tcPr>
                <w:p w14:paraId="5C3A7BE1" w14:textId="77777777" w:rsidR="00000000" w:rsidRPr="00FB5F1A" w:rsidRDefault="00000000" w:rsidP="00FB5F1A">
                  <w:pPr>
                    <w:pStyle w:val="Normal9"/>
                    <w:spacing w:after="0"/>
                    <w:rPr>
                      <w:color w:val="000000"/>
                    </w:rPr>
                  </w:pPr>
                  <w:r w:rsidRPr="00FB5F1A">
                    <w:rPr>
                      <w:color w:val="000000"/>
                    </w:rPr>
                    <w:t>Major</w:t>
                  </w:r>
                </w:p>
              </w:tc>
            </w:tr>
            <w:tr w:rsidR="00B435AA" w14:paraId="54F4247F" w14:textId="77777777">
              <w:trPr>
                <w:tblCellSpacing w:w="15" w:type="dxa"/>
              </w:trPr>
              <w:tc>
                <w:tcPr>
                  <w:tcW w:w="2207" w:type="dxa"/>
                  <w:tcMar>
                    <w:top w:w="15" w:type="dxa"/>
                    <w:left w:w="15" w:type="dxa"/>
                    <w:bottom w:w="15" w:type="dxa"/>
                    <w:right w:w="15" w:type="dxa"/>
                  </w:tcMar>
                  <w:vAlign w:val="center"/>
                </w:tcPr>
                <w:p w14:paraId="4027E11E" w14:textId="77777777" w:rsidR="00000000" w:rsidRPr="00FB5F1A" w:rsidRDefault="00000000" w:rsidP="00FB5F1A">
                  <w:pPr>
                    <w:pStyle w:val="Normal9"/>
                    <w:spacing w:after="0"/>
                    <w:rPr>
                      <w:color w:val="000000"/>
                    </w:rPr>
                  </w:pPr>
                  <w:r w:rsidRPr="00FB5F1A">
                    <w:rPr>
                      <w:b/>
                      <w:bCs/>
                      <w:color w:val="000000"/>
                    </w:rPr>
                    <w:t>Likelihood</w:t>
                  </w:r>
                </w:p>
              </w:tc>
            </w:tr>
            <w:tr w:rsidR="00B435AA" w14:paraId="02B8A3BC" w14:textId="77777777">
              <w:trPr>
                <w:tblCellSpacing w:w="15" w:type="dxa"/>
              </w:trPr>
              <w:tc>
                <w:tcPr>
                  <w:tcW w:w="2207" w:type="dxa"/>
                  <w:tcMar>
                    <w:top w:w="15" w:type="dxa"/>
                    <w:left w:w="15" w:type="dxa"/>
                    <w:bottom w:w="15" w:type="dxa"/>
                    <w:right w:w="15" w:type="dxa"/>
                  </w:tcMar>
                  <w:vAlign w:val="center"/>
                </w:tcPr>
                <w:p w14:paraId="35290BDB" w14:textId="77777777" w:rsidR="00000000" w:rsidRPr="00FB5F1A" w:rsidRDefault="00000000" w:rsidP="00FB5F1A">
                  <w:pPr>
                    <w:pStyle w:val="Normal9"/>
                    <w:spacing w:after="0"/>
                    <w:rPr>
                      <w:color w:val="000000"/>
                    </w:rPr>
                  </w:pPr>
                  <w:r w:rsidRPr="00FB5F1A">
                    <w:rPr>
                      <w:color w:val="000000"/>
                    </w:rPr>
                    <w:t>Possible</w:t>
                  </w:r>
                </w:p>
              </w:tc>
            </w:tr>
            <w:tr w:rsidR="00B435AA" w14:paraId="183ED4B2" w14:textId="77777777">
              <w:trPr>
                <w:tblCellSpacing w:w="15" w:type="dxa"/>
              </w:trPr>
              <w:tc>
                <w:tcPr>
                  <w:tcW w:w="2207" w:type="dxa"/>
                  <w:tcMar>
                    <w:top w:w="15" w:type="dxa"/>
                    <w:left w:w="15" w:type="dxa"/>
                    <w:bottom w:w="15" w:type="dxa"/>
                    <w:right w:w="15" w:type="dxa"/>
                  </w:tcMar>
                  <w:vAlign w:val="center"/>
                </w:tcPr>
                <w:p w14:paraId="006E083E" w14:textId="77777777" w:rsidR="00000000" w:rsidRPr="00FB5F1A" w:rsidRDefault="00000000" w:rsidP="00FB5F1A">
                  <w:pPr>
                    <w:pStyle w:val="Normal9"/>
                    <w:spacing w:after="0"/>
                    <w:rPr>
                      <w:color w:val="000000"/>
                    </w:rPr>
                  </w:pPr>
                  <w:r w:rsidRPr="00FB5F1A">
                    <w:rPr>
                      <w:b/>
                      <w:bCs/>
                      <w:color w:val="000000"/>
                    </w:rPr>
                    <w:t>Risk Level</w:t>
                  </w:r>
                </w:p>
              </w:tc>
            </w:tr>
            <w:tr w:rsidR="00B435AA" w14:paraId="6AEDD4F0" w14:textId="77777777">
              <w:trPr>
                <w:tblCellSpacing w:w="15" w:type="dxa"/>
              </w:trPr>
              <w:tc>
                <w:tcPr>
                  <w:tcW w:w="2207" w:type="dxa"/>
                  <w:tcMar>
                    <w:top w:w="15" w:type="dxa"/>
                    <w:left w:w="15" w:type="dxa"/>
                    <w:bottom w:w="15" w:type="dxa"/>
                    <w:right w:w="15" w:type="dxa"/>
                  </w:tcMar>
                  <w:vAlign w:val="center"/>
                </w:tcPr>
                <w:p w14:paraId="3D72748B" w14:textId="77777777" w:rsidR="00000000" w:rsidRPr="00FB5F1A" w:rsidRDefault="00000000" w:rsidP="00FB5F1A">
                  <w:pPr>
                    <w:pStyle w:val="Normal9"/>
                    <w:spacing w:after="0"/>
                    <w:rPr>
                      <w:color w:val="000000"/>
                    </w:rPr>
                  </w:pPr>
                  <w:r w:rsidRPr="00FB5F1A">
                    <w:rPr>
                      <w:color w:val="000000"/>
                    </w:rPr>
                    <w:t>High</w:t>
                  </w:r>
                </w:p>
              </w:tc>
            </w:tr>
          </w:tbl>
          <w:p w14:paraId="410EE270" w14:textId="77777777" w:rsidR="00000000" w:rsidRPr="00FB5F1A" w:rsidRDefault="00000000" w:rsidP="00FB5F1A">
            <w:pPr>
              <w:pStyle w:val="Normal9"/>
              <w:spacing w:after="0"/>
            </w:pPr>
          </w:p>
        </w:tc>
      </w:tr>
      <w:tr w:rsidR="00B435AA" w14:paraId="2C43231C" w14:textId="77777777" w:rsidTr="00285568">
        <w:trPr>
          <w:trHeight w:val="45"/>
        </w:trPr>
        <w:tc>
          <w:tcPr>
            <w:tcW w:w="2137" w:type="dxa"/>
          </w:tcPr>
          <w:p w14:paraId="0C3AC48B" w14:textId="77777777" w:rsidR="00000000" w:rsidRPr="00FB5F1A" w:rsidRDefault="00000000" w:rsidP="00FB5F1A">
            <w:pPr>
              <w:pStyle w:val="Normal9"/>
              <w:spacing w:after="0"/>
            </w:pPr>
            <w:r>
              <w:rPr>
                <w:sz w:val="20"/>
              </w:rPr>
              <w:t>Missing person - school or school camp/excursion</w:t>
            </w:r>
          </w:p>
        </w:tc>
        <w:tc>
          <w:tcPr>
            <w:tcW w:w="3341" w:type="dxa"/>
          </w:tcPr>
          <w:p w14:paraId="4592C4F7" w14:textId="77777777" w:rsidR="00000000" w:rsidRPr="00FB5F1A" w:rsidRDefault="00000000" w:rsidP="00FB5F1A">
            <w:pPr>
              <w:pStyle w:val="Normal9"/>
              <w:spacing w:after="0"/>
            </w:pPr>
            <w:r>
              <w:rPr>
                <w:sz w:val="20"/>
              </w:rPr>
              <w:t>Probable causes; Lost or separated whilst on camp/excursion; Truancy; Unknown - i.e. distress  Probable consequences: injury; interrupted education; psychological trauma/distress</w:t>
            </w:r>
          </w:p>
        </w:tc>
        <w:tc>
          <w:tcPr>
            <w:tcW w:w="5037" w:type="dxa"/>
          </w:tcPr>
          <w:p w14:paraId="2A9B019D" w14:textId="77777777" w:rsidR="00000000" w:rsidRPr="00FB5F1A" w:rsidRDefault="00000000" w:rsidP="00FB5F1A">
            <w:pPr>
              <w:pStyle w:val="Normal9"/>
              <w:spacing w:after="0"/>
            </w:pPr>
            <w:r w:rsidRPr="00FB5F1A">
              <w:t xml:space="preserve"> </w:t>
            </w:r>
          </w:p>
          <w:p w14:paraId="17999B43" w14:textId="77777777" w:rsidR="00000000" w:rsidRPr="00FB5F1A" w:rsidRDefault="00000000" w:rsidP="00FB5F1A">
            <w:pPr>
              <w:pStyle w:val="Normal9"/>
              <w:numPr>
                <w:ilvl w:val="0"/>
                <w:numId w:val="37"/>
              </w:numPr>
              <w:spacing w:after="0"/>
              <w:ind w:hanging="183"/>
            </w:pPr>
            <w:r w:rsidRPr="00FB5F1A">
              <w:rPr>
                <w:sz w:val="16"/>
                <w:szCs w:val="16"/>
              </w:rPr>
              <w:t xml:space="preserve">School records attendance </w:t>
            </w:r>
          </w:p>
          <w:p w14:paraId="7AE607CB" w14:textId="77777777" w:rsidR="00000000" w:rsidRPr="00FB5F1A" w:rsidRDefault="00000000" w:rsidP="00FB5F1A">
            <w:pPr>
              <w:pStyle w:val="Normal9"/>
              <w:numPr>
                <w:ilvl w:val="0"/>
                <w:numId w:val="37"/>
              </w:numPr>
              <w:spacing w:after="0"/>
              <w:ind w:hanging="183"/>
            </w:pPr>
            <w:r w:rsidRPr="00FB5F1A">
              <w:rPr>
                <w:sz w:val="16"/>
                <w:szCs w:val="16"/>
              </w:rPr>
              <w:t>Student engagement policy to promote school attendance and address truancy, which is staged</w:t>
            </w:r>
          </w:p>
          <w:p w14:paraId="65C5E843" w14:textId="77777777" w:rsidR="00000000" w:rsidRPr="00FB5F1A" w:rsidRDefault="00000000" w:rsidP="00FB5F1A">
            <w:pPr>
              <w:pStyle w:val="Normal9"/>
              <w:numPr>
                <w:ilvl w:val="0"/>
                <w:numId w:val="37"/>
              </w:numPr>
              <w:spacing w:after="0"/>
              <w:ind w:hanging="183"/>
            </w:pPr>
            <w:r w:rsidRPr="00FB5F1A">
              <w:rPr>
                <w:sz w:val="16"/>
                <w:szCs w:val="16"/>
              </w:rPr>
              <w:t xml:space="preserve">Recess and lunchtime supervision. </w:t>
            </w:r>
          </w:p>
          <w:p w14:paraId="746C335E" w14:textId="77777777" w:rsidR="00000000" w:rsidRPr="00FB5F1A" w:rsidRDefault="00000000" w:rsidP="00FB5F1A">
            <w:pPr>
              <w:pStyle w:val="Normal9"/>
              <w:numPr>
                <w:ilvl w:val="0"/>
                <w:numId w:val="37"/>
              </w:numPr>
              <w:spacing w:after="0"/>
              <w:ind w:hanging="183"/>
            </w:pPr>
            <w:r w:rsidRPr="00FB5F1A">
              <w:rPr>
                <w:sz w:val="16"/>
                <w:szCs w:val="16"/>
              </w:rPr>
              <w:t xml:space="preserve">Behaviour Support Plans to address individual truancy. </w:t>
            </w:r>
          </w:p>
          <w:p w14:paraId="75FBA5F7" w14:textId="77777777" w:rsidR="00000000" w:rsidRPr="00FB5F1A" w:rsidRDefault="00000000" w:rsidP="00FB5F1A">
            <w:pPr>
              <w:pStyle w:val="Normal9"/>
              <w:numPr>
                <w:ilvl w:val="0"/>
                <w:numId w:val="37"/>
              </w:numPr>
              <w:spacing w:after="0"/>
              <w:ind w:hanging="183"/>
            </w:pPr>
            <w:r w:rsidRPr="00FB5F1A">
              <w:rPr>
                <w:sz w:val="16"/>
                <w:szCs w:val="16"/>
              </w:rPr>
              <w:t>Student Activity Locator to be completed ahead of all camps (which includes outlining all students to attend camp)</w:t>
            </w:r>
          </w:p>
          <w:p w14:paraId="521AE8A5" w14:textId="77777777" w:rsidR="00000000" w:rsidRPr="00FB5F1A" w:rsidRDefault="00000000" w:rsidP="00FB5F1A">
            <w:pPr>
              <w:pStyle w:val="Normal9"/>
              <w:numPr>
                <w:ilvl w:val="0"/>
                <w:numId w:val="37"/>
              </w:numPr>
              <w:spacing w:after="0"/>
              <w:ind w:hanging="183"/>
            </w:pPr>
            <w:r w:rsidRPr="00FB5F1A">
              <w:rPr>
                <w:sz w:val="16"/>
                <w:szCs w:val="16"/>
              </w:rPr>
              <w:t>List of students to attend camp to be held at school site and by Teacher in Charge on camp.</w:t>
            </w:r>
          </w:p>
          <w:p w14:paraId="6D5BDBC7" w14:textId="77777777" w:rsidR="00000000" w:rsidRPr="00FB5F1A" w:rsidRDefault="00000000" w:rsidP="00FB5F1A">
            <w:pPr>
              <w:pStyle w:val="Normal9"/>
              <w:numPr>
                <w:ilvl w:val="0"/>
                <w:numId w:val="37"/>
              </w:numPr>
              <w:spacing w:after="0"/>
              <w:ind w:hanging="183"/>
            </w:pPr>
            <w:r w:rsidRPr="00FB5F1A">
              <w:rPr>
                <w:sz w:val="16"/>
                <w:szCs w:val="16"/>
              </w:rPr>
              <w:t>School excursion/camp risk assessment</w:t>
            </w:r>
          </w:p>
          <w:p w14:paraId="780B5953" w14:textId="77777777" w:rsidR="00000000" w:rsidRPr="00FB5F1A" w:rsidRDefault="00000000" w:rsidP="00FB5F1A">
            <w:pPr>
              <w:pStyle w:val="Normal9"/>
              <w:spacing w:after="0"/>
            </w:pPr>
          </w:p>
        </w:tc>
        <w:tc>
          <w:tcPr>
            <w:tcW w:w="2126" w:type="dxa"/>
          </w:tcPr>
          <w:p w14:paraId="666EC50E" w14:textId="77777777" w:rsidR="00000000" w:rsidRPr="00FB5F1A" w:rsidRDefault="00000000" w:rsidP="00FB5F1A">
            <w:pPr>
              <w:pStyle w:val="Normal9"/>
              <w:spacing w:after="0"/>
            </w:pPr>
            <w:r>
              <w:rPr>
                <w:sz w:val="20"/>
              </w:rPr>
              <w:t>Effective</w:t>
            </w:r>
          </w:p>
        </w:tc>
        <w:tc>
          <w:tcPr>
            <w:tcW w:w="2822" w:type="dxa"/>
          </w:tcPr>
          <w:p w14:paraId="428A8653"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592"/>
            </w:tblGrid>
            <w:tr w:rsidR="00B435AA" w14:paraId="2F9C5775" w14:textId="77777777">
              <w:trPr>
                <w:tblCellSpacing w:w="15" w:type="dxa"/>
              </w:trPr>
              <w:tc>
                <w:tcPr>
                  <w:tcW w:w="2732" w:type="dxa"/>
                  <w:tcMar>
                    <w:top w:w="15" w:type="dxa"/>
                    <w:left w:w="15" w:type="dxa"/>
                    <w:bottom w:w="15" w:type="dxa"/>
                    <w:right w:w="15" w:type="dxa"/>
                  </w:tcMar>
                  <w:vAlign w:val="center"/>
                </w:tcPr>
                <w:p w14:paraId="574FE8A1" w14:textId="77777777" w:rsidR="00000000" w:rsidRPr="00FB5F1A" w:rsidRDefault="00000000" w:rsidP="00FB5F1A">
                  <w:pPr>
                    <w:pStyle w:val="Normal9"/>
                    <w:spacing w:after="0"/>
                    <w:rPr>
                      <w:color w:val="000000"/>
                    </w:rPr>
                  </w:pPr>
                  <w:r w:rsidRPr="00FB5F1A">
                    <w:rPr>
                      <w:b/>
                      <w:bCs/>
                      <w:color w:val="000000"/>
                    </w:rPr>
                    <w:t>Consequence</w:t>
                  </w:r>
                </w:p>
              </w:tc>
            </w:tr>
            <w:tr w:rsidR="00B435AA" w14:paraId="2EB949FF" w14:textId="77777777">
              <w:trPr>
                <w:tblCellSpacing w:w="15" w:type="dxa"/>
              </w:trPr>
              <w:tc>
                <w:tcPr>
                  <w:tcW w:w="2732" w:type="dxa"/>
                  <w:tcMar>
                    <w:top w:w="15" w:type="dxa"/>
                    <w:left w:w="15" w:type="dxa"/>
                    <w:bottom w:w="15" w:type="dxa"/>
                    <w:right w:w="15" w:type="dxa"/>
                  </w:tcMar>
                  <w:vAlign w:val="center"/>
                </w:tcPr>
                <w:p w14:paraId="1BD3FDB8" w14:textId="77777777" w:rsidR="00000000" w:rsidRPr="00FB5F1A" w:rsidRDefault="00000000" w:rsidP="00FB5F1A">
                  <w:pPr>
                    <w:pStyle w:val="Normal9"/>
                    <w:spacing w:after="0"/>
                    <w:rPr>
                      <w:color w:val="000000"/>
                    </w:rPr>
                  </w:pPr>
                  <w:r w:rsidRPr="00FB5F1A">
                    <w:rPr>
                      <w:color w:val="000000"/>
                    </w:rPr>
                    <w:t>Major</w:t>
                  </w:r>
                </w:p>
              </w:tc>
            </w:tr>
            <w:tr w:rsidR="00B435AA" w14:paraId="7F437F54" w14:textId="77777777">
              <w:trPr>
                <w:tblCellSpacing w:w="15" w:type="dxa"/>
              </w:trPr>
              <w:tc>
                <w:tcPr>
                  <w:tcW w:w="2732" w:type="dxa"/>
                  <w:tcMar>
                    <w:top w:w="15" w:type="dxa"/>
                    <w:left w:w="15" w:type="dxa"/>
                    <w:bottom w:w="15" w:type="dxa"/>
                    <w:right w:w="15" w:type="dxa"/>
                  </w:tcMar>
                  <w:vAlign w:val="center"/>
                </w:tcPr>
                <w:p w14:paraId="1558806C" w14:textId="77777777" w:rsidR="00000000" w:rsidRPr="00FB5F1A" w:rsidRDefault="00000000" w:rsidP="00FB5F1A">
                  <w:pPr>
                    <w:pStyle w:val="Normal9"/>
                    <w:spacing w:after="0"/>
                    <w:rPr>
                      <w:color w:val="000000"/>
                    </w:rPr>
                  </w:pPr>
                  <w:r w:rsidRPr="00FB5F1A">
                    <w:rPr>
                      <w:b/>
                      <w:bCs/>
                      <w:color w:val="000000"/>
                    </w:rPr>
                    <w:t>Likelihood</w:t>
                  </w:r>
                </w:p>
              </w:tc>
            </w:tr>
            <w:tr w:rsidR="00B435AA" w14:paraId="42796E01" w14:textId="77777777">
              <w:trPr>
                <w:tblCellSpacing w:w="15" w:type="dxa"/>
              </w:trPr>
              <w:tc>
                <w:tcPr>
                  <w:tcW w:w="2732" w:type="dxa"/>
                  <w:tcMar>
                    <w:top w:w="15" w:type="dxa"/>
                    <w:left w:w="15" w:type="dxa"/>
                    <w:bottom w:w="15" w:type="dxa"/>
                    <w:right w:w="15" w:type="dxa"/>
                  </w:tcMar>
                  <w:vAlign w:val="center"/>
                </w:tcPr>
                <w:p w14:paraId="5B78C063" w14:textId="77777777" w:rsidR="00000000" w:rsidRPr="00FB5F1A" w:rsidRDefault="00000000" w:rsidP="00FB5F1A">
                  <w:pPr>
                    <w:pStyle w:val="Normal9"/>
                    <w:spacing w:after="0"/>
                    <w:rPr>
                      <w:color w:val="000000"/>
                    </w:rPr>
                  </w:pPr>
                  <w:r w:rsidRPr="00FB5F1A">
                    <w:rPr>
                      <w:color w:val="000000"/>
                    </w:rPr>
                    <w:t>Rare</w:t>
                  </w:r>
                </w:p>
              </w:tc>
            </w:tr>
            <w:tr w:rsidR="00B435AA" w14:paraId="48D07E3D" w14:textId="77777777">
              <w:trPr>
                <w:tblCellSpacing w:w="15" w:type="dxa"/>
              </w:trPr>
              <w:tc>
                <w:tcPr>
                  <w:tcW w:w="2732" w:type="dxa"/>
                  <w:tcMar>
                    <w:top w:w="15" w:type="dxa"/>
                    <w:left w:w="15" w:type="dxa"/>
                    <w:bottom w:w="15" w:type="dxa"/>
                    <w:right w:w="15" w:type="dxa"/>
                  </w:tcMar>
                  <w:vAlign w:val="center"/>
                </w:tcPr>
                <w:p w14:paraId="477E069D" w14:textId="77777777" w:rsidR="00000000" w:rsidRPr="00FB5F1A" w:rsidRDefault="00000000" w:rsidP="00FB5F1A">
                  <w:pPr>
                    <w:pStyle w:val="Normal9"/>
                    <w:spacing w:after="0"/>
                    <w:rPr>
                      <w:color w:val="000000"/>
                    </w:rPr>
                  </w:pPr>
                  <w:r w:rsidRPr="00FB5F1A">
                    <w:rPr>
                      <w:b/>
                      <w:bCs/>
                      <w:color w:val="000000"/>
                    </w:rPr>
                    <w:t>Risk Level</w:t>
                  </w:r>
                </w:p>
              </w:tc>
            </w:tr>
            <w:tr w:rsidR="00B435AA" w14:paraId="53204705" w14:textId="77777777">
              <w:trPr>
                <w:tblCellSpacing w:w="15" w:type="dxa"/>
              </w:trPr>
              <w:tc>
                <w:tcPr>
                  <w:tcW w:w="2732" w:type="dxa"/>
                  <w:tcMar>
                    <w:top w:w="15" w:type="dxa"/>
                    <w:left w:w="15" w:type="dxa"/>
                    <w:bottom w:w="15" w:type="dxa"/>
                    <w:right w:w="15" w:type="dxa"/>
                  </w:tcMar>
                  <w:vAlign w:val="center"/>
                </w:tcPr>
                <w:p w14:paraId="0187D5C3" w14:textId="77777777" w:rsidR="00000000" w:rsidRPr="00FB5F1A" w:rsidRDefault="00000000" w:rsidP="00FB5F1A">
                  <w:pPr>
                    <w:pStyle w:val="Normal9"/>
                    <w:spacing w:after="0"/>
                    <w:rPr>
                      <w:color w:val="000000"/>
                    </w:rPr>
                  </w:pPr>
                  <w:r w:rsidRPr="00FB5F1A">
                    <w:rPr>
                      <w:color w:val="000000"/>
                    </w:rPr>
                    <w:t>Medium</w:t>
                  </w:r>
                </w:p>
              </w:tc>
            </w:tr>
          </w:tbl>
          <w:p w14:paraId="185178F7" w14:textId="77777777" w:rsidR="00000000" w:rsidRPr="00FB5F1A" w:rsidRDefault="00000000" w:rsidP="00FB5F1A">
            <w:pPr>
              <w:pStyle w:val="Normal9"/>
              <w:spacing w:after="0"/>
            </w:pPr>
          </w:p>
        </w:tc>
        <w:tc>
          <w:tcPr>
            <w:tcW w:w="4124" w:type="dxa"/>
          </w:tcPr>
          <w:p w14:paraId="089A5B20" w14:textId="77777777" w:rsidR="00000000" w:rsidRPr="00FB5F1A" w:rsidRDefault="00000000" w:rsidP="00FB5F1A">
            <w:pPr>
              <w:pStyle w:val="Normal9"/>
              <w:spacing w:after="0"/>
            </w:pPr>
          </w:p>
        </w:tc>
        <w:tc>
          <w:tcPr>
            <w:tcW w:w="2297" w:type="dxa"/>
          </w:tcPr>
          <w:p w14:paraId="24A6815D"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067"/>
            </w:tblGrid>
            <w:tr w:rsidR="00B435AA" w14:paraId="6026FFE0" w14:textId="77777777">
              <w:trPr>
                <w:tblCellSpacing w:w="15" w:type="dxa"/>
              </w:trPr>
              <w:tc>
                <w:tcPr>
                  <w:tcW w:w="2207" w:type="dxa"/>
                  <w:tcMar>
                    <w:top w:w="15" w:type="dxa"/>
                    <w:left w:w="15" w:type="dxa"/>
                    <w:bottom w:w="15" w:type="dxa"/>
                    <w:right w:w="15" w:type="dxa"/>
                  </w:tcMar>
                  <w:vAlign w:val="center"/>
                </w:tcPr>
                <w:p w14:paraId="22BDA31B" w14:textId="77777777" w:rsidR="00000000" w:rsidRPr="00FB5F1A" w:rsidRDefault="00000000" w:rsidP="00FB5F1A">
                  <w:pPr>
                    <w:pStyle w:val="Normal9"/>
                    <w:spacing w:after="0"/>
                    <w:rPr>
                      <w:color w:val="000000"/>
                    </w:rPr>
                  </w:pPr>
                  <w:r w:rsidRPr="00FB5F1A">
                    <w:rPr>
                      <w:b/>
                      <w:bCs/>
                      <w:color w:val="000000"/>
                    </w:rPr>
                    <w:t>Consequence</w:t>
                  </w:r>
                </w:p>
              </w:tc>
            </w:tr>
            <w:tr w:rsidR="00B435AA" w14:paraId="68EBC331" w14:textId="77777777">
              <w:trPr>
                <w:tblCellSpacing w:w="15" w:type="dxa"/>
              </w:trPr>
              <w:tc>
                <w:tcPr>
                  <w:tcW w:w="2207" w:type="dxa"/>
                  <w:tcMar>
                    <w:top w:w="15" w:type="dxa"/>
                    <w:left w:w="15" w:type="dxa"/>
                    <w:bottom w:w="15" w:type="dxa"/>
                    <w:right w:w="15" w:type="dxa"/>
                  </w:tcMar>
                  <w:vAlign w:val="center"/>
                </w:tcPr>
                <w:p w14:paraId="53330FA3" w14:textId="77777777" w:rsidR="00000000" w:rsidRPr="00FB5F1A" w:rsidRDefault="00000000" w:rsidP="00FB5F1A">
                  <w:pPr>
                    <w:pStyle w:val="Normal9"/>
                    <w:spacing w:after="0"/>
                    <w:rPr>
                      <w:color w:val="000000"/>
                    </w:rPr>
                  </w:pPr>
                  <w:r w:rsidRPr="00FB5F1A">
                    <w:rPr>
                      <w:color w:val="000000"/>
                    </w:rPr>
                    <w:t>Major</w:t>
                  </w:r>
                </w:p>
              </w:tc>
            </w:tr>
            <w:tr w:rsidR="00B435AA" w14:paraId="63466E86" w14:textId="77777777">
              <w:trPr>
                <w:tblCellSpacing w:w="15" w:type="dxa"/>
              </w:trPr>
              <w:tc>
                <w:tcPr>
                  <w:tcW w:w="2207" w:type="dxa"/>
                  <w:tcMar>
                    <w:top w:w="15" w:type="dxa"/>
                    <w:left w:w="15" w:type="dxa"/>
                    <w:bottom w:w="15" w:type="dxa"/>
                    <w:right w:w="15" w:type="dxa"/>
                  </w:tcMar>
                  <w:vAlign w:val="center"/>
                </w:tcPr>
                <w:p w14:paraId="37AC2CFB" w14:textId="77777777" w:rsidR="00000000" w:rsidRPr="00FB5F1A" w:rsidRDefault="00000000" w:rsidP="00FB5F1A">
                  <w:pPr>
                    <w:pStyle w:val="Normal9"/>
                    <w:spacing w:after="0"/>
                    <w:rPr>
                      <w:color w:val="000000"/>
                    </w:rPr>
                  </w:pPr>
                  <w:r w:rsidRPr="00FB5F1A">
                    <w:rPr>
                      <w:b/>
                      <w:bCs/>
                      <w:color w:val="000000"/>
                    </w:rPr>
                    <w:t>Likelihood</w:t>
                  </w:r>
                </w:p>
              </w:tc>
            </w:tr>
            <w:tr w:rsidR="00B435AA" w14:paraId="62097925" w14:textId="77777777">
              <w:trPr>
                <w:tblCellSpacing w:w="15" w:type="dxa"/>
              </w:trPr>
              <w:tc>
                <w:tcPr>
                  <w:tcW w:w="2207" w:type="dxa"/>
                  <w:tcMar>
                    <w:top w:w="15" w:type="dxa"/>
                    <w:left w:w="15" w:type="dxa"/>
                    <w:bottom w:w="15" w:type="dxa"/>
                    <w:right w:w="15" w:type="dxa"/>
                  </w:tcMar>
                  <w:vAlign w:val="center"/>
                </w:tcPr>
                <w:p w14:paraId="200B069D" w14:textId="77777777" w:rsidR="00000000" w:rsidRPr="00FB5F1A" w:rsidRDefault="00000000" w:rsidP="00FB5F1A">
                  <w:pPr>
                    <w:pStyle w:val="Normal9"/>
                    <w:spacing w:after="0"/>
                    <w:rPr>
                      <w:color w:val="000000"/>
                    </w:rPr>
                  </w:pPr>
                  <w:r w:rsidRPr="00FB5F1A">
                    <w:rPr>
                      <w:color w:val="000000"/>
                    </w:rPr>
                    <w:t>Rare</w:t>
                  </w:r>
                </w:p>
              </w:tc>
            </w:tr>
            <w:tr w:rsidR="00B435AA" w14:paraId="6B2D2674" w14:textId="77777777">
              <w:trPr>
                <w:tblCellSpacing w:w="15" w:type="dxa"/>
              </w:trPr>
              <w:tc>
                <w:tcPr>
                  <w:tcW w:w="2207" w:type="dxa"/>
                  <w:tcMar>
                    <w:top w:w="15" w:type="dxa"/>
                    <w:left w:w="15" w:type="dxa"/>
                    <w:bottom w:w="15" w:type="dxa"/>
                    <w:right w:w="15" w:type="dxa"/>
                  </w:tcMar>
                  <w:vAlign w:val="center"/>
                </w:tcPr>
                <w:p w14:paraId="20795E8E" w14:textId="77777777" w:rsidR="00000000" w:rsidRPr="00FB5F1A" w:rsidRDefault="00000000" w:rsidP="00FB5F1A">
                  <w:pPr>
                    <w:pStyle w:val="Normal9"/>
                    <w:spacing w:after="0"/>
                    <w:rPr>
                      <w:color w:val="000000"/>
                    </w:rPr>
                  </w:pPr>
                  <w:r w:rsidRPr="00FB5F1A">
                    <w:rPr>
                      <w:b/>
                      <w:bCs/>
                      <w:color w:val="000000"/>
                    </w:rPr>
                    <w:t>Risk Level</w:t>
                  </w:r>
                </w:p>
              </w:tc>
            </w:tr>
            <w:tr w:rsidR="00B435AA" w14:paraId="4C6A1AB7" w14:textId="77777777">
              <w:trPr>
                <w:tblCellSpacing w:w="15" w:type="dxa"/>
              </w:trPr>
              <w:tc>
                <w:tcPr>
                  <w:tcW w:w="2207" w:type="dxa"/>
                  <w:tcMar>
                    <w:top w:w="15" w:type="dxa"/>
                    <w:left w:w="15" w:type="dxa"/>
                    <w:bottom w:w="15" w:type="dxa"/>
                    <w:right w:w="15" w:type="dxa"/>
                  </w:tcMar>
                  <w:vAlign w:val="center"/>
                </w:tcPr>
                <w:p w14:paraId="3E292B2C" w14:textId="77777777" w:rsidR="00000000" w:rsidRPr="00FB5F1A" w:rsidRDefault="00000000" w:rsidP="00FB5F1A">
                  <w:pPr>
                    <w:pStyle w:val="Normal9"/>
                    <w:spacing w:after="0"/>
                    <w:rPr>
                      <w:color w:val="000000"/>
                    </w:rPr>
                  </w:pPr>
                  <w:r w:rsidRPr="00FB5F1A">
                    <w:rPr>
                      <w:color w:val="000000"/>
                    </w:rPr>
                    <w:t>Medium</w:t>
                  </w:r>
                </w:p>
              </w:tc>
            </w:tr>
          </w:tbl>
          <w:p w14:paraId="1D8FAF41" w14:textId="77777777" w:rsidR="00000000" w:rsidRPr="00FB5F1A" w:rsidRDefault="00000000" w:rsidP="00FB5F1A">
            <w:pPr>
              <w:pStyle w:val="Normal9"/>
              <w:spacing w:after="0"/>
            </w:pPr>
          </w:p>
        </w:tc>
      </w:tr>
      <w:tr w:rsidR="00B435AA" w14:paraId="26289DE8" w14:textId="77777777" w:rsidTr="00285568">
        <w:trPr>
          <w:trHeight w:val="45"/>
        </w:trPr>
        <w:tc>
          <w:tcPr>
            <w:tcW w:w="2137" w:type="dxa"/>
          </w:tcPr>
          <w:p w14:paraId="26A6C27D" w14:textId="77777777" w:rsidR="00000000" w:rsidRPr="00FB5F1A" w:rsidRDefault="00000000" w:rsidP="00FB5F1A">
            <w:pPr>
              <w:pStyle w:val="Normal9"/>
              <w:spacing w:after="0"/>
            </w:pPr>
            <w:r>
              <w:rPr>
                <w:sz w:val="20"/>
              </w:rPr>
              <w:t>Traumatic Death/Injury/Grief</w:t>
            </w:r>
          </w:p>
        </w:tc>
        <w:tc>
          <w:tcPr>
            <w:tcW w:w="3341" w:type="dxa"/>
          </w:tcPr>
          <w:p w14:paraId="667FFCAA" w14:textId="77777777" w:rsidR="00000000" w:rsidRPr="00FB5F1A" w:rsidRDefault="00000000" w:rsidP="00FB5F1A">
            <w:pPr>
              <w:pStyle w:val="Normal9"/>
              <w:spacing w:after="0"/>
            </w:pPr>
            <w:r>
              <w:rPr>
                <w:sz w:val="20"/>
              </w:rPr>
              <w:t xml:space="preserve">Probable causes: Accident/misadventure; Existing illness; Sudden medical emergency  Probable Consequences: Distress/anger; Disruption to school operations; Disruption to school operations; </w:t>
            </w:r>
            <w:r>
              <w:rPr>
                <w:sz w:val="20"/>
              </w:rPr>
              <w:lastRenderedPageBreak/>
              <w:t>Stress, psychological injury, impact on well-being requiring support</w:t>
            </w:r>
          </w:p>
        </w:tc>
        <w:tc>
          <w:tcPr>
            <w:tcW w:w="5037" w:type="dxa"/>
          </w:tcPr>
          <w:p w14:paraId="570CFBFE" w14:textId="77777777" w:rsidR="00000000" w:rsidRPr="00FB5F1A" w:rsidRDefault="00000000" w:rsidP="00FB5F1A">
            <w:pPr>
              <w:pStyle w:val="Normal9"/>
              <w:spacing w:after="0"/>
            </w:pPr>
            <w:r w:rsidRPr="00FB5F1A">
              <w:lastRenderedPageBreak/>
              <w:t xml:space="preserve"> </w:t>
            </w:r>
          </w:p>
          <w:p w14:paraId="282C313E" w14:textId="77777777" w:rsidR="00000000" w:rsidRPr="00FB5F1A" w:rsidRDefault="00000000" w:rsidP="00FB5F1A">
            <w:pPr>
              <w:pStyle w:val="Normal9"/>
              <w:numPr>
                <w:ilvl w:val="0"/>
                <w:numId w:val="38"/>
              </w:numPr>
              <w:spacing w:after="0"/>
              <w:ind w:hanging="183"/>
            </w:pPr>
            <w:r w:rsidRPr="00FB5F1A">
              <w:rPr>
                <w:sz w:val="16"/>
                <w:szCs w:val="16"/>
              </w:rPr>
              <w:t>Student Support Services</w:t>
            </w:r>
          </w:p>
          <w:p w14:paraId="4269D590" w14:textId="77777777" w:rsidR="00000000" w:rsidRPr="00FB5F1A" w:rsidRDefault="00000000" w:rsidP="00FB5F1A">
            <w:pPr>
              <w:pStyle w:val="Normal9"/>
              <w:numPr>
                <w:ilvl w:val="0"/>
                <w:numId w:val="38"/>
              </w:numPr>
              <w:spacing w:after="0"/>
              <w:ind w:hanging="183"/>
            </w:pPr>
            <w:r w:rsidRPr="00FB5F1A">
              <w:rPr>
                <w:sz w:val="16"/>
                <w:szCs w:val="16"/>
              </w:rPr>
              <w:t>Well-being staff in school</w:t>
            </w:r>
          </w:p>
          <w:p w14:paraId="7132DE6F" w14:textId="77777777" w:rsidR="00000000" w:rsidRPr="00FB5F1A" w:rsidRDefault="00000000" w:rsidP="00FB5F1A">
            <w:pPr>
              <w:pStyle w:val="Normal9"/>
              <w:numPr>
                <w:ilvl w:val="0"/>
                <w:numId w:val="38"/>
              </w:numPr>
              <w:spacing w:after="0"/>
              <w:ind w:hanging="183"/>
            </w:pPr>
            <w:r w:rsidRPr="00FB5F1A">
              <w:rPr>
                <w:sz w:val="16"/>
                <w:szCs w:val="16"/>
              </w:rPr>
              <w:t>Managing Trauma Guide</w:t>
            </w:r>
          </w:p>
          <w:p w14:paraId="478C4275" w14:textId="77777777" w:rsidR="00000000" w:rsidRPr="00FB5F1A" w:rsidRDefault="00000000" w:rsidP="00FB5F1A">
            <w:pPr>
              <w:pStyle w:val="Normal9"/>
              <w:numPr>
                <w:ilvl w:val="0"/>
                <w:numId w:val="38"/>
              </w:numPr>
              <w:spacing w:after="0"/>
              <w:ind w:hanging="183"/>
            </w:pPr>
            <w:r w:rsidRPr="00FB5F1A">
              <w:rPr>
                <w:sz w:val="16"/>
                <w:szCs w:val="16"/>
              </w:rPr>
              <w:t>Incident Support and Operations Centre referrals</w:t>
            </w:r>
          </w:p>
          <w:p w14:paraId="6ADE5F56" w14:textId="77777777" w:rsidR="00000000" w:rsidRPr="00FB5F1A" w:rsidRDefault="00000000" w:rsidP="00FB5F1A">
            <w:pPr>
              <w:pStyle w:val="Normal9"/>
              <w:numPr>
                <w:ilvl w:val="0"/>
                <w:numId w:val="38"/>
              </w:numPr>
              <w:spacing w:after="0"/>
              <w:ind w:hanging="183"/>
            </w:pPr>
            <w:r w:rsidRPr="00FB5F1A">
              <w:rPr>
                <w:sz w:val="16"/>
                <w:szCs w:val="16"/>
              </w:rPr>
              <w:t>Employee Assistance Program</w:t>
            </w:r>
          </w:p>
          <w:p w14:paraId="6FFC6877" w14:textId="77777777" w:rsidR="00000000" w:rsidRPr="00FB5F1A" w:rsidRDefault="00000000" w:rsidP="00FB5F1A">
            <w:pPr>
              <w:pStyle w:val="Normal9"/>
              <w:spacing w:after="0"/>
            </w:pPr>
          </w:p>
        </w:tc>
        <w:tc>
          <w:tcPr>
            <w:tcW w:w="2126" w:type="dxa"/>
          </w:tcPr>
          <w:p w14:paraId="414091BF" w14:textId="77777777" w:rsidR="00000000" w:rsidRPr="00FB5F1A" w:rsidRDefault="00000000" w:rsidP="00FB5F1A">
            <w:pPr>
              <w:pStyle w:val="Normal9"/>
              <w:spacing w:after="0"/>
            </w:pPr>
            <w:r>
              <w:rPr>
                <w:sz w:val="20"/>
              </w:rPr>
              <w:t>Effective</w:t>
            </w:r>
          </w:p>
        </w:tc>
        <w:tc>
          <w:tcPr>
            <w:tcW w:w="2822" w:type="dxa"/>
          </w:tcPr>
          <w:p w14:paraId="6524113E"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592"/>
            </w:tblGrid>
            <w:tr w:rsidR="00B435AA" w14:paraId="79B19106" w14:textId="77777777">
              <w:trPr>
                <w:tblCellSpacing w:w="15" w:type="dxa"/>
              </w:trPr>
              <w:tc>
                <w:tcPr>
                  <w:tcW w:w="2732" w:type="dxa"/>
                  <w:tcMar>
                    <w:top w:w="15" w:type="dxa"/>
                    <w:left w:w="15" w:type="dxa"/>
                    <w:bottom w:w="15" w:type="dxa"/>
                    <w:right w:w="15" w:type="dxa"/>
                  </w:tcMar>
                  <w:vAlign w:val="center"/>
                </w:tcPr>
                <w:p w14:paraId="33B674F4" w14:textId="77777777" w:rsidR="00000000" w:rsidRPr="00FB5F1A" w:rsidRDefault="00000000" w:rsidP="00FB5F1A">
                  <w:pPr>
                    <w:pStyle w:val="Normal9"/>
                    <w:spacing w:after="0"/>
                    <w:rPr>
                      <w:color w:val="000000"/>
                    </w:rPr>
                  </w:pPr>
                  <w:r w:rsidRPr="00FB5F1A">
                    <w:rPr>
                      <w:b/>
                      <w:bCs/>
                      <w:color w:val="000000"/>
                    </w:rPr>
                    <w:t>Consequence</w:t>
                  </w:r>
                </w:p>
              </w:tc>
            </w:tr>
            <w:tr w:rsidR="00B435AA" w14:paraId="528D4ABB" w14:textId="77777777">
              <w:trPr>
                <w:tblCellSpacing w:w="15" w:type="dxa"/>
              </w:trPr>
              <w:tc>
                <w:tcPr>
                  <w:tcW w:w="2732" w:type="dxa"/>
                  <w:tcMar>
                    <w:top w:w="15" w:type="dxa"/>
                    <w:left w:w="15" w:type="dxa"/>
                    <w:bottom w:w="15" w:type="dxa"/>
                    <w:right w:w="15" w:type="dxa"/>
                  </w:tcMar>
                  <w:vAlign w:val="center"/>
                </w:tcPr>
                <w:p w14:paraId="2C1591F6" w14:textId="77777777" w:rsidR="00000000" w:rsidRPr="00FB5F1A" w:rsidRDefault="00000000" w:rsidP="00FB5F1A">
                  <w:pPr>
                    <w:pStyle w:val="Normal9"/>
                    <w:spacing w:after="0"/>
                    <w:rPr>
                      <w:color w:val="000000"/>
                    </w:rPr>
                  </w:pPr>
                  <w:r w:rsidRPr="00FB5F1A">
                    <w:rPr>
                      <w:color w:val="000000"/>
                    </w:rPr>
                    <w:t>Severe</w:t>
                  </w:r>
                </w:p>
              </w:tc>
            </w:tr>
            <w:tr w:rsidR="00B435AA" w14:paraId="60D9B8A9" w14:textId="77777777">
              <w:trPr>
                <w:tblCellSpacing w:w="15" w:type="dxa"/>
              </w:trPr>
              <w:tc>
                <w:tcPr>
                  <w:tcW w:w="2732" w:type="dxa"/>
                  <w:tcMar>
                    <w:top w:w="15" w:type="dxa"/>
                    <w:left w:w="15" w:type="dxa"/>
                    <w:bottom w:w="15" w:type="dxa"/>
                    <w:right w:w="15" w:type="dxa"/>
                  </w:tcMar>
                  <w:vAlign w:val="center"/>
                </w:tcPr>
                <w:p w14:paraId="1178C2E6" w14:textId="77777777" w:rsidR="00000000" w:rsidRPr="00FB5F1A" w:rsidRDefault="00000000" w:rsidP="00FB5F1A">
                  <w:pPr>
                    <w:pStyle w:val="Normal9"/>
                    <w:spacing w:after="0"/>
                    <w:rPr>
                      <w:color w:val="000000"/>
                    </w:rPr>
                  </w:pPr>
                  <w:r w:rsidRPr="00FB5F1A">
                    <w:rPr>
                      <w:b/>
                      <w:bCs/>
                      <w:color w:val="000000"/>
                    </w:rPr>
                    <w:t>Likelihood</w:t>
                  </w:r>
                </w:p>
              </w:tc>
            </w:tr>
            <w:tr w:rsidR="00B435AA" w14:paraId="34966783" w14:textId="77777777">
              <w:trPr>
                <w:tblCellSpacing w:w="15" w:type="dxa"/>
              </w:trPr>
              <w:tc>
                <w:tcPr>
                  <w:tcW w:w="2732" w:type="dxa"/>
                  <w:tcMar>
                    <w:top w:w="15" w:type="dxa"/>
                    <w:left w:w="15" w:type="dxa"/>
                    <w:bottom w:w="15" w:type="dxa"/>
                    <w:right w:w="15" w:type="dxa"/>
                  </w:tcMar>
                  <w:vAlign w:val="center"/>
                </w:tcPr>
                <w:p w14:paraId="1B8E13B2" w14:textId="77777777" w:rsidR="00000000" w:rsidRPr="00FB5F1A" w:rsidRDefault="00000000" w:rsidP="00FB5F1A">
                  <w:pPr>
                    <w:pStyle w:val="Normal9"/>
                    <w:spacing w:after="0"/>
                    <w:rPr>
                      <w:color w:val="000000"/>
                    </w:rPr>
                  </w:pPr>
                  <w:r w:rsidRPr="00FB5F1A">
                    <w:rPr>
                      <w:color w:val="000000"/>
                    </w:rPr>
                    <w:t>Rare</w:t>
                  </w:r>
                </w:p>
              </w:tc>
            </w:tr>
            <w:tr w:rsidR="00B435AA" w14:paraId="7106ACE7" w14:textId="77777777">
              <w:trPr>
                <w:tblCellSpacing w:w="15" w:type="dxa"/>
              </w:trPr>
              <w:tc>
                <w:tcPr>
                  <w:tcW w:w="2732" w:type="dxa"/>
                  <w:tcMar>
                    <w:top w:w="15" w:type="dxa"/>
                    <w:left w:w="15" w:type="dxa"/>
                    <w:bottom w:w="15" w:type="dxa"/>
                    <w:right w:w="15" w:type="dxa"/>
                  </w:tcMar>
                  <w:vAlign w:val="center"/>
                </w:tcPr>
                <w:p w14:paraId="090DC9E3" w14:textId="77777777" w:rsidR="00000000" w:rsidRPr="00FB5F1A" w:rsidRDefault="00000000" w:rsidP="00FB5F1A">
                  <w:pPr>
                    <w:pStyle w:val="Normal9"/>
                    <w:spacing w:after="0"/>
                    <w:rPr>
                      <w:color w:val="000000"/>
                    </w:rPr>
                  </w:pPr>
                  <w:r w:rsidRPr="00FB5F1A">
                    <w:rPr>
                      <w:b/>
                      <w:bCs/>
                      <w:color w:val="000000"/>
                    </w:rPr>
                    <w:t>Risk Level</w:t>
                  </w:r>
                </w:p>
              </w:tc>
            </w:tr>
            <w:tr w:rsidR="00B435AA" w14:paraId="0B8F4E80" w14:textId="77777777">
              <w:trPr>
                <w:tblCellSpacing w:w="15" w:type="dxa"/>
              </w:trPr>
              <w:tc>
                <w:tcPr>
                  <w:tcW w:w="2732" w:type="dxa"/>
                  <w:tcMar>
                    <w:top w:w="15" w:type="dxa"/>
                    <w:left w:w="15" w:type="dxa"/>
                    <w:bottom w:w="15" w:type="dxa"/>
                    <w:right w:w="15" w:type="dxa"/>
                  </w:tcMar>
                  <w:vAlign w:val="center"/>
                </w:tcPr>
                <w:p w14:paraId="282416E6" w14:textId="77777777" w:rsidR="00000000" w:rsidRPr="00FB5F1A" w:rsidRDefault="00000000" w:rsidP="00FB5F1A">
                  <w:pPr>
                    <w:pStyle w:val="Normal9"/>
                    <w:spacing w:after="0"/>
                    <w:rPr>
                      <w:color w:val="000000"/>
                    </w:rPr>
                  </w:pPr>
                  <w:r w:rsidRPr="00FB5F1A">
                    <w:rPr>
                      <w:color w:val="000000"/>
                    </w:rPr>
                    <w:lastRenderedPageBreak/>
                    <w:t>Medium</w:t>
                  </w:r>
                </w:p>
              </w:tc>
            </w:tr>
          </w:tbl>
          <w:p w14:paraId="13C328EB" w14:textId="77777777" w:rsidR="00000000" w:rsidRPr="00FB5F1A" w:rsidRDefault="00000000" w:rsidP="00FB5F1A">
            <w:pPr>
              <w:pStyle w:val="Normal9"/>
              <w:spacing w:after="0"/>
            </w:pPr>
          </w:p>
        </w:tc>
        <w:tc>
          <w:tcPr>
            <w:tcW w:w="4124" w:type="dxa"/>
          </w:tcPr>
          <w:p w14:paraId="41057D7D" w14:textId="77777777" w:rsidR="00000000" w:rsidRPr="00FB5F1A" w:rsidRDefault="00000000" w:rsidP="00FB5F1A">
            <w:pPr>
              <w:pStyle w:val="Normal9"/>
              <w:spacing w:after="0"/>
            </w:pPr>
          </w:p>
        </w:tc>
        <w:tc>
          <w:tcPr>
            <w:tcW w:w="2297" w:type="dxa"/>
          </w:tcPr>
          <w:p w14:paraId="0AABEE25"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067"/>
            </w:tblGrid>
            <w:tr w:rsidR="00B435AA" w14:paraId="06317EA3" w14:textId="77777777">
              <w:trPr>
                <w:tblCellSpacing w:w="15" w:type="dxa"/>
              </w:trPr>
              <w:tc>
                <w:tcPr>
                  <w:tcW w:w="2207" w:type="dxa"/>
                  <w:tcMar>
                    <w:top w:w="15" w:type="dxa"/>
                    <w:left w:w="15" w:type="dxa"/>
                    <w:bottom w:w="15" w:type="dxa"/>
                    <w:right w:w="15" w:type="dxa"/>
                  </w:tcMar>
                  <w:vAlign w:val="center"/>
                </w:tcPr>
                <w:p w14:paraId="00DBAABB" w14:textId="77777777" w:rsidR="00000000" w:rsidRPr="00FB5F1A" w:rsidRDefault="00000000" w:rsidP="00FB5F1A">
                  <w:pPr>
                    <w:pStyle w:val="Normal9"/>
                    <w:spacing w:after="0"/>
                    <w:rPr>
                      <w:color w:val="000000"/>
                    </w:rPr>
                  </w:pPr>
                  <w:r w:rsidRPr="00FB5F1A">
                    <w:rPr>
                      <w:b/>
                      <w:bCs/>
                      <w:color w:val="000000"/>
                    </w:rPr>
                    <w:t>Consequence</w:t>
                  </w:r>
                </w:p>
              </w:tc>
            </w:tr>
            <w:tr w:rsidR="00B435AA" w14:paraId="60F5CC1C" w14:textId="77777777">
              <w:trPr>
                <w:tblCellSpacing w:w="15" w:type="dxa"/>
              </w:trPr>
              <w:tc>
                <w:tcPr>
                  <w:tcW w:w="2207" w:type="dxa"/>
                  <w:tcMar>
                    <w:top w:w="15" w:type="dxa"/>
                    <w:left w:w="15" w:type="dxa"/>
                    <w:bottom w:w="15" w:type="dxa"/>
                    <w:right w:w="15" w:type="dxa"/>
                  </w:tcMar>
                  <w:vAlign w:val="center"/>
                </w:tcPr>
                <w:p w14:paraId="33D3D742" w14:textId="77777777" w:rsidR="00000000" w:rsidRPr="00FB5F1A" w:rsidRDefault="00000000" w:rsidP="00FB5F1A">
                  <w:pPr>
                    <w:pStyle w:val="Normal9"/>
                    <w:spacing w:after="0"/>
                    <w:rPr>
                      <w:color w:val="000000"/>
                    </w:rPr>
                  </w:pPr>
                  <w:r w:rsidRPr="00FB5F1A">
                    <w:rPr>
                      <w:color w:val="000000"/>
                    </w:rPr>
                    <w:t>Severe</w:t>
                  </w:r>
                </w:p>
              </w:tc>
            </w:tr>
            <w:tr w:rsidR="00B435AA" w14:paraId="465908F3" w14:textId="77777777">
              <w:trPr>
                <w:tblCellSpacing w:w="15" w:type="dxa"/>
              </w:trPr>
              <w:tc>
                <w:tcPr>
                  <w:tcW w:w="2207" w:type="dxa"/>
                  <w:tcMar>
                    <w:top w:w="15" w:type="dxa"/>
                    <w:left w:w="15" w:type="dxa"/>
                    <w:bottom w:w="15" w:type="dxa"/>
                    <w:right w:w="15" w:type="dxa"/>
                  </w:tcMar>
                  <w:vAlign w:val="center"/>
                </w:tcPr>
                <w:p w14:paraId="50A43383" w14:textId="77777777" w:rsidR="00000000" w:rsidRPr="00FB5F1A" w:rsidRDefault="00000000" w:rsidP="00FB5F1A">
                  <w:pPr>
                    <w:pStyle w:val="Normal9"/>
                    <w:spacing w:after="0"/>
                    <w:rPr>
                      <w:color w:val="000000"/>
                    </w:rPr>
                  </w:pPr>
                  <w:r w:rsidRPr="00FB5F1A">
                    <w:rPr>
                      <w:b/>
                      <w:bCs/>
                      <w:color w:val="000000"/>
                    </w:rPr>
                    <w:t>Likelihood</w:t>
                  </w:r>
                </w:p>
              </w:tc>
            </w:tr>
            <w:tr w:rsidR="00B435AA" w14:paraId="3882A7BB" w14:textId="77777777">
              <w:trPr>
                <w:tblCellSpacing w:w="15" w:type="dxa"/>
              </w:trPr>
              <w:tc>
                <w:tcPr>
                  <w:tcW w:w="2207" w:type="dxa"/>
                  <w:tcMar>
                    <w:top w:w="15" w:type="dxa"/>
                    <w:left w:w="15" w:type="dxa"/>
                    <w:bottom w:w="15" w:type="dxa"/>
                    <w:right w:w="15" w:type="dxa"/>
                  </w:tcMar>
                  <w:vAlign w:val="center"/>
                </w:tcPr>
                <w:p w14:paraId="60B91C61" w14:textId="77777777" w:rsidR="00000000" w:rsidRPr="00FB5F1A" w:rsidRDefault="00000000" w:rsidP="00FB5F1A">
                  <w:pPr>
                    <w:pStyle w:val="Normal9"/>
                    <w:spacing w:after="0"/>
                    <w:rPr>
                      <w:color w:val="000000"/>
                    </w:rPr>
                  </w:pPr>
                  <w:r w:rsidRPr="00FB5F1A">
                    <w:rPr>
                      <w:color w:val="000000"/>
                    </w:rPr>
                    <w:t>Rare</w:t>
                  </w:r>
                </w:p>
              </w:tc>
            </w:tr>
            <w:tr w:rsidR="00B435AA" w14:paraId="7462BD9A" w14:textId="77777777">
              <w:trPr>
                <w:tblCellSpacing w:w="15" w:type="dxa"/>
              </w:trPr>
              <w:tc>
                <w:tcPr>
                  <w:tcW w:w="2207" w:type="dxa"/>
                  <w:tcMar>
                    <w:top w:w="15" w:type="dxa"/>
                    <w:left w:w="15" w:type="dxa"/>
                    <w:bottom w:w="15" w:type="dxa"/>
                    <w:right w:w="15" w:type="dxa"/>
                  </w:tcMar>
                  <w:vAlign w:val="center"/>
                </w:tcPr>
                <w:p w14:paraId="07697965" w14:textId="77777777" w:rsidR="00000000" w:rsidRPr="00FB5F1A" w:rsidRDefault="00000000" w:rsidP="00FB5F1A">
                  <w:pPr>
                    <w:pStyle w:val="Normal9"/>
                    <w:spacing w:after="0"/>
                    <w:rPr>
                      <w:color w:val="000000"/>
                    </w:rPr>
                  </w:pPr>
                  <w:r w:rsidRPr="00FB5F1A">
                    <w:rPr>
                      <w:b/>
                      <w:bCs/>
                      <w:color w:val="000000"/>
                    </w:rPr>
                    <w:t>Risk Level</w:t>
                  </w:r>
                </w:p>
              </w:tc>
            </w:tr>
            <w:tr w:rsidR="00B435AA" w14:paraId="1BB0F281" w14:textId="77777777">
              <w:trPr>
                <w:tblCellSpacing w:w="15" w:type="dxa"/>
              </w:trPr>
              <w:tc>
                <w:tcPr>
                  <w:tcW w:w="2207" w:type="dxa"/>
                  <w:tcMar>
                    <w:top w:w="15" w:type="dxa"/>
                    <w:left w:w="15" w:type="dxa"/>
                    <w:bottom w:w="15" w:type="dxa"/>
                    <w:right w:w="15" w:type="dxa"/>
                  </w:tcMar>
                  <w:vAlign w:val="center"/>
                </w:tcPr>
                <w:p w14:paraId="0B10B9B4" w14:textId="77777777" w:rsidR="00000000" w:rsidRPr="00FB5F1A" w:rsidRDefault="00000000" w:rsidP="00FB5F1A">
                  <w:pPr>
                    <w:pStyle w:val="Normal9"/>
                    <w:spacing w:after="0"/>
                    <w:rPr>
                      <w:color w:val="000000"/>
                    </w:rPr>
                  </w:pPr>
                  <w:r w:rsidRPr="00FB5F1A">
                    <w:rPr>
                      <w:color w:val="000000"/>
                    </w:rPr>
                    <w:lastRenderedPageBreak/>
                    <w:t>Medium</w:t>
                  </w:r>
                </w:p>
              </w:tc>
            </w:tr>
          </w:tbl>
          <w:p w14:paraId="6E53F69C" w14:textId="77777777" w:rsidR="00000000" w:rsidRPr="00FB5F1A" w:rsidRDefault="00000000" w:rsidP="00FB5F1A">
            <w:pPr>
              <w:pStyle w:val="Normal9"/>
              <w:spacing w:after="0"/>
            </w:pPr>
          </w:p>
        </w:tc>
      </w:tr>
      <w:tr w:rsidR="00B435AA" w14:paraId="16E1D096" w14:textId="77777777" w:rsidTr="00285568">
        <w:trPr>
          <w:trHeight w:val="45"/>
        </w:trPr>
        <w:tc>
          <w:tcPr>
            <w:tcW w:w="2137" w:type="dxa"/>
          </w:tcPr>
          <w:p w14:paraId="7F3EA206" w14:textId="77777777" w:rsidR="00000000" w:rsidRPr="00FB5F1A" w:rsidRDefault="00000000" w:rsidP="00FB5F1A">
            <w:pPr>
              <w:pStyle w:val="Normal9"/>
              <w:spacing w:after="0"/>
            </w:pPr>
            <w:r>
              <w:rPr>
                <w:sz w:val="20"/>
              </w:rPr>
              <w:lastRenderedPageBreak/>
              <w:t>Violence, Aggression and/or harassment</w:t>
            </w:r>
          </w:p>
        </w:tc>
        <w:tc>
          <w:tcPr>
            <w:tcW w:w="3341" w:type="dxa"/>
          </w:tcPr>
          <w:p w14:paraId="20DAAABB" w14:textId="77777777" w:rsidR="00000000" w:rsidRPr="00FB5F1A" w:rsidRDefault="00000000" w:rsidP="00FB5F1A">
            <w:pPr>
              <w:pStyle w:val="Normal9"/>
              <w:spacing w:after="0"/>
            </w:pPr>
            <w:r>
              <w:rPr>
                <w:sz w:val="20"/>
              </w:rPr>
              <w:t>Probable causes: underlying abuse or exposure to family violence; developmental factors  Probable Consequences: physical or psychological harm; Disruption to learning/continuity of education</w:t>
            </w:r>
          </w:p>
        </w:tc>
        <w:tc>
          <w:tcPr>
            <w:tcW w:w="5037" w:type="dxa"/>
          </w:tcPr>
          <w:p w14:paraId="7FD486CB" w14:textId="77777777" w:rsidR="00000000" w:rsidRPr="00FB5F1A" w:rsidRDefault="00000000" w:rsidP="00FB5F1A">
            <w:pPr>
              <w:pStyle w:val="Normal9"/>
              <w:spacing w:after="0"/>
            </w:pPr>
            <w:r w:rsidRPr="00FB5F1A">
              <w:rPr>
                <w:sz w:val="16"/>
                <w:szCs w:val="16"/>
                <w:u w:val="single"/>
              </w:rPr>
              <w:t>Site based policies and strategies</w:t>
            </w:r>
          </w:p>
          <w:p w14:paraId="17442929" w14:textId="77777777" w:rsidR="00000000" w:rsidRPr="00FB5F1A" w:rsidRDefault="00000000" w:rsidP="00FB5F1A">
            <w:pPr>
              <w:pStyle w:val="Normal9"/>
              <w:numPr>
                <w:ilvl w:val="0"/>
                <w:numId w:val="39"/>
              </w:numPr>
              <w:spacing w:after="0"/>
              <w:ind w:hanging="183"/>
              <w:rPr>
                <w:color w:val="000000"/>
              </w:rPr>
            </w:pPr>
            <w:r w:rsidRPr="00FB5F1A">
              <w:rPr>
                <w:color w:val="000000"/>
                <w:sz w:val="16"/>
                <w:szCs w:val="16"/>
              </w:rPr>
              <w:t xml:space="preserve">Lunchtime and recess supervision </w:t>
            </w:r>
          </w:p>
          <w:p w14:paraId="2CEBD6D9" w14:textId="77777777" w:rsidR="00000000" w:rsidRPr="00FB5F1A" w:rsidRDefault="00000000" w:rsidP="00FB5F1A">
            <w:pPr>
              <w:pStyle w:val="Normal9"/>
              <w:numPr>
                <w:ilvl w:val="0"/>
                <w:numId w:val="39"/>
              </w:numPr>
              <w:spacing w:after="0"/>
              <w:ind w:hanging="174"/>
              <w:rPr>
                <w:color w:val="000000"/>
                <w:sz w:val="16"/>
                <w:szCs w:val="16"/>
              </w:rPr>
            </w:pPr>
            <w:r w:rsidRPr="00FB5F1A">
              <w:rPr>
                <w:color w:val="000000"/>
                <w:sz w:val="16"/>
                <w:szCs w:val="16"/>
              </w:rPr>
              <w:t xml:space="preserve">School based security measures e.g. duress alarm, CCTV </w:t>
            </w:r>
          </w:p>
          <w:p w14:paraId="6E9E0B36" w14:textId="77777777" w:rsidR="00000000" w:rsidRPr="00FB5F1A" w:rsidRDefault="00000000" w:rsidP="00FB5F1A">
            <w:pPr>
              <w:pStyle w:val="Normal9"/>
              <w:numPr>
                <w:ilvl w:val="0"/>
                <w:numId w:val="39"/>
              </w:numPr>
              <w:spacing w:after="0"/>
              <w:ind w:hanging="174"/>
              <w:rPr>
                <w:color w:val="000000"/>
                <w:sz w:val="16"/>
                <w:szCs w:val="16"/>
              </w:rPr>
            </w:pPr>
            <w:r w:rsidRPr="00FB5F1A">
              <w:rPr>
                <w:color w:val="000000"/>
                <w:sz w:val="16"/>
                <w:szCs w:val="16"/>
              </w:rPr>
              <w:t xml:space="preserve">Behavioral Code of Conduct </w:t>
            </w:r>
          </w:p>
          <w:p w14:paraId="4021024A" w14:textId="77777777" w:rsidR="00000000" w:rsidRPr="00FB5F1A" w:rsidRDefault="00000000" w:rsidP="00FB5F1A">
            <w:pPr>
              <w:pStyle w:val="Normal9"/>
              <w:numPr>
                <w:ilvl w:val="0"/>
                <w:numId w:val="39"/>
              </w:numPr>
              <w:spacing w:after="0"/>
              <w:ind w:hanging="174"/>
              <w:rPr>
                <w:color w:val="000000"/>
                <w:sz w:val="16"/>
                <w:szCs w:val="16"/>
              </w:rPr>
            </w:pPr>
            <w:r w:rsidRPr="00FB5F1A">
              <w:rPr>
                <w:color w:val="000000"/>
                <w:sz w:val="16"/>
                <w:szCs w:val="16"/>
              </w:rPr>
              <w:t xml:space="preserve">School social media strategies to address online harassment </w:t>
            </w:r>
          </w:p>
          <w:p w14:paraId="4D61AB78" w14:textId="77777777" w:rsidR="00000000" w:rsidRPr="00FB5F1A" w:rsidRDefault="00000000" w:rsidP="00FB5F1A">
            <w:pPr>
              <w:pStyle w:val="Normal9"/>
              <w:numPr>
                <w:ilvl w:val="0"/>
                <w:numId w:val="39"/>
              </w:numPr>
              <w:spacing w:after="0"/>
              <w:ind w:hanging="174"/>
              <w:rPr>
                <w:color w:val="000000"/>
                <w:sz w:val="16"/>
                <w:szCs w:val="16"/>
              </w:rPr>
            </w:pPr>
            <w:r w:rsidRPr="00FB5F1A">
              <w:rPr>
                <w:color w:val="000000"/>
                <w:sz w:val="16"/>
                <w:szCs w:val="16"/>
              </w:rPr>
              <w:t>Requirement for multiple staff to be present at meetings or incidents involving aggressive parent or student</w:t>
            </w:r>
          </w:p>
          <w:p w14:paraId="36FC0B96" w14:textId="77777777" w:rsidR="00000000" w:rsidRPr="00FB5F1A" w:rsidRDefault="00000000" w:rsidP="00FB5F1A">
            <w:pPr>
              <w:pStyle w:val="Normal9"/>
              <w:spacing w:after="0"/>
            </w:pPr>
            <w:r w:rsidRPr="00FB5F1A">
              <w:rPr>
                <w:sz w:val="16"/>
                <w:szCs w:val="16"/>
                <w:u w:val="single"/>
              </w:rPr>
              <w:t>School pursues specific interventions or referrals as required/appropriate:</w:t>
            </w:r>
          </w:p>
          <w:p w14:paraId="7E555008" w14:textId="77777777" w:rsidR="00000000" w:rsidRPr="00FB5F1A" w:rsidRDefault="00000000" w:rsidP="00FB5F1A">
            <w:pPr>
              <w:pStyle w:val="Normal9"/>
              <w:numPr>
                <w:ilvl w:val="0"/>
                <w:numId w:val="40"/>
              </w:numPr>
              <w:spacing w:after="0"/>
              <w:ind w:hanging="183"/>
              <w:rPr>
                <w:color w:val="000000"/>
              </w:rPr>
            </w:pPr>
            <w:r w:rsidRPr="00FB5F1A">
              <w:rPr>
                <w:color w:val="000000"/>
                <w:sz w:val="16"/>
                <w:szCs w:val="16"/>
              </w:rPr>
              <w:t>Trespass order</w:t>
            </w:r>
          </w:p>
          <w:p w14:paraId="29EC3B3E" w14:textId="77777777" w:rsidR="00000000" w:rsidRPr="00FB5F1A" w:rsidRDefault="00000000" w:rsidP="00FB5F1A">
            <w:pPr>
              <w:pStyle w:val="Normal9"/>
              <w:numPr>
                <w:ilvl w:val="0"/>
                <w:numId w:val="40"/>
              </w:numPr>
              <w:spacing w:after="0"/>
              <w:ind w:hanging="174"/>
              <w:rPr>
                <w:color w:val="000000"/>
                <w:sz w:val="16"/>
                <w:szCs w:val="16"/>
              </w:rPr>
            </w:pPr>
            <w:r w:rsidRPr="00FB5F1A">
              <w:rPr>
                <w:color w:val="000000"/>
                <w:sz w:val="16"/>
                <w:szCs w:val="16"/>
              </w:rPr>
              <w:t>Child Protection referral</w:t>
            </w:r>
          </w:p>
          <w:p w14:paraId="66A98892" w14:textId="77777777" w:rsidR="00000000" w:rsidRPr="00FB5F1A" w:rsidRDefault="00000000" w:rsidP="00FB5F1A">
            <w:pPr>
              <w:pStyle w:val="Normal9"/>
              <w:numPr>
                <w:ilvl w:val="0"/>
                <w:numId w:val="40"/>
              </w:numPr>
              <w:spacing w:after="0"/>
              <w:ind w:hanging="174"/>
              <w:rPr>
                <w:color w:val="000000"/>
                <w:sz w:val="16"/>
                <w:szCs w:val="16"/>
              </w:rPr>
            </w:pPr>
            <w:r w:rsidRPr="00FB5F1A">
              <w:rPr>
                <w:color w:val="000000"/>
                <w:sz w:val="16"/>
                <w:szCs w:val="16"/>
              </w:rPr>
              <w:t xml:space="preserve">Family violence referral </w:t>
            </w:r>
          </w:p>
          <w:p w14:paraId="10E93B15" w14:textId="77777777" w:rsidR="00000000" w:rsidRPr="00FB5F1A" w:rsidRDefault="00000000" w:rsidP="00FB5F1A">
            <w:pPr>
              <w:pStyle w:val="Normal9"/>
              <w:spacing w:after="0"/>
            </w:pPr>
            <w:r w:rsidRPr="00FB5F1A">
              <w:rPr>
                <w:sz w:val="16"/>
                <w:szCs w:val="16"/>
                <w:u w:val="single"/>
              </w:rPr>
              <w:t>Specific supports for students with challenging behaviors and interventions:</w:t>
            </w:r>
          </w:p>
          <w:p w14:paraId="5E8C59A3" w14:textId="77777777" w:rsidR="00000000" w:rsidRPr="00FB5F1A" w:rsidRDefault="00000000" w:rsidP="00FB5F1A">
            <w:pPr>
              <w:pStyle w:val="Normal9"/>
              <w:numPr>
                <w:ilvl w:val="0"/>
                <w:numId w:val="41"/>
              </w:numPr>
              <w:spacing w:after="0"/>
              <w:ind w:hanging="183"/>
              <w:rPr>
                <w:color w:val="000000"/>
              </w:rPr>
            </w:pPr>
            <w:r w:rsidRPr="00FB5F1A">
              <w:rPr>
                <w:color w:val="000000"/>
                <w:sz w:val="16"/>
                <w:szCs w:val="16"/>
              </w:rPr>
              <w:t xml:space="preserve">Referral to Student Support Services (SSS) </w:t>
            </w:r>
          </w:p>
          <w:p w14:paraId="4957A738" w14:textId="77777777" w:rsidR="00000000" w:rsidRPr="00FB5F1A" w:rsidRDefault="00000000" w:rsidP="00FB5F1A">
            <w:pPr>
              <w:pStyle w:val="Normal9"/>
              <w:numPr>
                <w:ilvl w:val="0"/>
                <w:numId w:val="41"/>
              </w:numPr>
              <w:spacing w:after="0"/>
              <w:ind w:hanging="174"/>
              <w:rPr>
                <w:color w:val="000000"/>
                <w:sz w:val="16"/>
                <w:szCs w:val="16"/>
              </w:rPr>
            </w:pPr>
            <w:r w:rsidRPr="00FB5F1A">
              <w:rPr>
                <w:color w:val="000000"/>
                <w:sz w:val="16"/>
                <w:szCs w:val="16"/>
              </w:rPr>
              <w:t>School Wide Positive Behaviour Support strategies (Behaviour Support Plans etc.)</w:t>
            </w:r>
          </w:p>
          <w:p w14:paraId="42B6E37D" w14:textId="77777777" w:rsidR="00000000" w:rsidRPr="00FB5F1A" w:rsidRDefault="00000000" w:rsidP="00FB5F1A">
            <w:pPr>
              <w:pStyle w:val="Normal9"/>
              <w:numPr>
                <w:ilvl w:val="0"/>
                <w:numId w:val="41"/>
              </w:numPr>
              <w:spacing w:after="0"/>
              <w:ind w:hanging="174"/>
              <w:rPr>
                <w:color w:val="000000"/>
                <w:sz w:val="16"/>
                <w:szCs w:val="16"/>
              </w:rPr>
            </w:pPr>
            <w:r w:rsidRPr="00FB5F1A">
              <w:rPr>
                <w:color w:val="000000"/>
                <w:sz w:val="16"/>
                <w:szCs w:val="16"/>
              </w:rPr>
              <w:t>Restraint and Seclusion procedures</w:t>
            </w:r>
          </w:p>
          <w:p w14:paraId="7D420B92" w14:textId="77777777" w:rsidR="00000000" w:rsidRPr="00FB5F1A" w:rsidRDefault="00000000" w:rsidP="00FB5F1A">
            <w:pPr>
              <w:pStyle w:val="Normal9"/>
              <w:numPr>
                <w:ilvl w:val="0"/>
                <w:numId w:val="41"/>
              </w:numPr>
              <w:spacing w:after="0"/>
              <w:ind w:hanging="174"/>
              <w:rPr>
                <w:color w:val="000000"/>
                <w:sz w:val="16"/>
                <w:szCs w:val="16"/>
              </w:rPr>
            </w:pPr>
            <w:r w:rsidRPr="00FB5F1A">
              <w:rPr>
                <w:color w:val="000000"/>
                <w:sz w:val="16"/>
                <w:szCs w:val="16"/>
              </w:rPr>
              <w:t>Respectful Relationships</w:t>
            </w:r>
          </w:p>
          <w:p w14:paraId="69C2E615" w14:textId="77777777" w:rsidR="00000000" w:rsidRPr="00FB5F1A" w:rsidRDefault="00000000" w:rsidP="00FB5F1A">
            <w:pPr>
              <w:pStyle w:val="Normal9"/>
              <w:numPr>
                <w:ilvl w:val="0"/>
                <w:numId w:val="41"/>
              </w:numPr>
              <w:spacing w:after="0"/>
              <w:ind w:hanging="174"/>
              <w:rPr>
                <w:color w:val="000000"/>
                <w:sz w:val="16"/>
                <w:szCs w:val="16"/>
              </w:rPr>
            </w:pPr>
            <w:r w:rsidRPr="00FB5F1A">
              <w:rPr>
                <w:color w:val="000000"/>
                <w:sz w:val="16"/>
                <w:szCs w:val="16"/>
              </w:rPr>
              <w:t>Health and Human Services Behaviour Support Services</w:t>
            </w:r>
          </w:p>
          <w:p w14:paraId="7501B22E" w14:textId="77777777" w:rsidR="00000000" w:rsidRPr="00FB5F1A" w:rsidRDefault="00000000" w:rsidP="00FB5F1A">
            <w:pPr>
              <w:pStyle w:val="Normal9"/>
              <w:numPr>
                <w:ilvl w:val="0"/>
                <w:numId w:val="41"/>
              </w:numPr>
              <w:spacing w:after="0"/>
              <w:ind w:hanging="174"/>
              <w:rPr>
                <w:color w:val="000000"/>
                <w:sz w:val="16"/>
                <w:szCs w:val="16"/>
              </w:rPr>
            </w:pPr>
            <w:r w:rsidRPr="00FB5F1A">
              <w:rPr>
                <w:color w:val="000000"/>
                <w:sz w:val="16"/>
                <w:szCs w:val="16"/>
              </w:rPr>
              <w:t xml:space="preserve">More advanced supports accessed as appropriate e.g. Engagement of a Student Support Services visiting professional </w:t>
            </w:r>
          </w:p>
          <w:p w14:paraId="5D1D86E5" w14:textId="77777777" w:rsidR="00000000" w:rsidRPr="00FB5F1A" w:rsidRDefault="00000000" w:rsidP="00FB5F1A">
            <w:pPr>
              <w:pStyle w:val="Normal9"/>
              <w:numPr>
                <w:ilvl w:val="0"/>
                <w:numId w:val="41"/>
              </w:numPr>
              <w:spacing w:after="0"/>
              <w:ind w:hanging="174"/>
              <w:rPr>
                <w:color w:val="000000"/>
                <w:sz w:val="16"/>
                <w:szCs w:val="16"/>
              </w:rPr>
            </w:pPr>
            <w:r w:rsidRPr="00FB5F1A">
              <w:rPr>
                <w:color w:val="000000"/>
                <w:sz w:val="16"/>
                <w:szCs w:val="16"/>
              </w:rPr>
              <w:t>School welfare officer/coordinator engaged</w:t>
            </w:r>
          </w:p>
          <w:p w14:paraId="50CCE684" w14:textId="77777777" w:rsidR="00000000" w:rsidRPr="00FB5F1A" w:rsidRDefault="00000000" w:rsidP="00FB5F1A">
            <w:pPr>
              <w:pStyle w:val="Normal9"/>
              <w:spacing w:after="0"/>
            </w:pPr>
            <w:r w:rsidRPr="00FB5F1A">
              <w:rPr>
                <w:sz w:val="16"/>
                <w:szCs w:val="16"/>
                <w:u w:val="single"/>
              </w:rPr>
              <w:t xml:space="preserve">Training </w:t>
            </w:r>
          </w:p>
          <w:p w14:paraId="5FB4424C" w14:textId="77777777" w:rsidR="00000000" w:rsidRPr="00FB5F1A" w:rsidRDefault="00000000" w:rsidP="00FB5F1A">
            <w:pPr>
              <w:pStyle w:val="Normal9"/>
              <w:numPr>
                <w:ilvl w:val="0"/>
                <w:numId w:val="42"/>
              </w:numPr>
              <w:spacing w:after="0"/>
              <w:ind w:hanging="183"/>
              <w:rPr>
                <w:color w:val="000000"/>
              </w:rPr>
            </w:pPr>
            <w:r w:rsidRPr="00FB5F1A">
              <w:rPr>
                <w:color w:val="000000"/>
                <w:sz w:val="16"/>
                <w:szCs w:val="16"/>
              </w:rPr>
              <w:t xml:space="preserve">Diffusion strategies and training for staff </w:t>
            </w:r>
          </w:p>
          <w:p w14:paraId="2160507A" w14:textId="77777777" w:rsidR="00000000" w:rsidRPr="00FB5F1A" w:rsidRDefault="00000000" w:rsidP="00FB5F1A">
            <w:pPr>
              <w:pStyle w:val="Normal9"/>
              <w:numPr>
                <w:ilvl w:val="0"/>
                <w:numId w:val="42"/>
              </w:numPr>
              <w:spacing w:after="0"/>
              <w:ind w:hanging="174"/>
              <w:rPr>
                <w:color w:val="000000"/>
                <w:sz w:val="16"/>
                <w:szCs w:val="16"/>
              </w:rPr>
            </w:pPr>
            <w:r w:rsidRPr="00FB5F1A">
              <w:rPr>
                <w:color w:val="000000"/>
                <w:sz w:val="16"/>
                <w:szCs w:val="16"/>
              </w:rPr>
              <w:t xml:space="preserve">Conflict management training </w:t>
            </w:r>
          </w:p>
          <w:p w14:paraId="06FC1D42" w14:textId="77777777" w:rsidR="00000000" w:rsidRPr="00FB5F1A" w:rsidRDefault="00000000" w:rsidP="00FB5F1A">
            <w:pPr>
              <w:pStyle w:val="Normal9"/>
              <w:numPr>
                <w:ilvl w:val="0"/>
                <w:numId w:val="42"/>
              </w:numPr>
              <w:spacing w:after="0"/>
              <w:ind w:hanging="174"/>
              <w:rPr>
                <w:color w:val="000000"/>
                <w:sz w:val="16"/>
                <w:szCs w:val="16"/>
              </w:rPr>
            </w:pPr>
            <w:r w:rsidRPr="00FB5F1A">
              <w:rPr>
                <w:color w:val="000000"/>
                <w:sz w:val="16"/>
                <w:szCs w:val="16"/>
              </w:rPr>
              <w:t>Awareness training and resources – Building Resilience and Preventing Radicalisation to Violent Extremism</w:t>
            </w:r>
          </w:p>
          <w:p w14:paraId="10FB24A7" w14:textId="77777777" w:rsidR="00000000" w:rsidRPr="00FB5F1A" w:rsidRDefault="00000000" w:rsidP="00FB5F1A">
            <w:pPr>
              <w:pStyle w:val="Normal9"/>
              <w:spacing w:after="0"/>
            </w:pPr>
            <w:r w:rsidRPr="00FB5F1A">
              <w:rPr>
                <w:sz w:val="16"/>
                <w:szCs w:val="16"/>
                <w:u w:val="single"/>
              </w:rPr>
              <w:t>Specific support for teacher/staff in dealing with challenging behaviours</w:t>
            </w:r>
          </w:p>
          <w:p w14:paraId="0DB9CC93" w14:textId="77777777" w:rsidR="00000000" w:rsidRPr="00FB5F1A" w:rsidRDefault="00000000" w:rsidP="00FB5F1A">
            <w:pPr>
              <w:pStyle w:val="Normal9"/>
              <w:numPr>
                <w:ilvl w:val="0"/>
                <w:numId w:val="43"/>
              </w:numPr>
              <w:spacing w:after="0"/>
              <w:ind w:hanging="174"/>
              <w:rPr>
                <w:color w:val="000000"/>
                <w:sz w:val="16"/>
                <w:szCs w:val="16"/>
              </w:rPr>
            </w:pPr>
            <w:r w:rsidRPr="00FB5F1A">
              <w:rPr>
                <w:color w:val="000000"/>
                <w:sz w:val="16"/>
                <w:szCs w:val="16"/>
              </w:rPr>
              <w:t>Employee Assistance Program (EAP) for impacted staff</w:t>
            </w:r>
          </w:p>
          <w:p w14:paraId="2BE9D5D5" w14:textId="77777777" w:rsidR="00000000" w:rsidRPr="00FB5F1A" w:rsidRDefault="00000000" w:rsidP="00FB5F1A">
            <w:pPr>
              <w:pStyle w:val="Normal9"/>
              <w:numPr>
                <w:ilvl w:val="0"/>
                <w:numId w:val="43"/>
              </w:numPr>
              <w:spacing w:after="0"/>
              <w:ind w:hanging="174"/>
              <w:rPr>
                <w:color w:val="000000"/>
                <w:sz w:val="16"/>
                <w:szCs w:val="16"/>
              </w:rPr>
            </w:pPr>
            <w:r w:rsidRPr="00FB5F1A">
              <w:rPr>
                <w:color w:val="000000"/>
                <w:sz w:val="16"/>
                <w:szCs w:val="16"/>
              </w:rPr>
              <w:t>Principal Mentor Program</w:t>
            </w:r>
          </w:p>
          <w:p w14:paraId="44BD0939" w14:textId="77777777" w:rsidR="00000000" w:rsidRPr="00FB5F1A" w:rsidRDefault="00000000" w:rsidP="00FB5F1A">
            <w:pPr>
              <w:pStyle w:val="Normal9"/>
              <w:numPr>
                <w:ilvl w:val="0"/>
                <w:numId w:val="43"/>
              </w:numPr>
              <w:spacing w:after="0"/>
              <w:ind w:hanging="174"/>
              <w:rPr>
                <w:color w:val="000000"/>
                <w:sz w:val="16"/>
                <w:szCs w:val="16"/>
              </w:rPr>
            </w:pPr>
            <w:r w:rsidRPr="00FB5F1A">
              <w:rPr>
                <w:color w:val="000000"/>
                <w:sz w:val="16"/>
                <w:szCs w:val="16"/>
              </w:rPr>
              <w:t xml:space="preserve">Proactive Wellbeing Supervision </w:t>
            </w:r>
          </w:p>
          <w:p w14:paraId="23179611" w14:textId="77777777" w:rsidR="00000000" w:rsidRPr="00FB5F1A" w:rsidRDefault="00000000" w:rsidP="00FB5F1A">
            <w:pPr>
              <w:pStyle w:val="Normal9"/>
              <w:numPr>
                <w:ilvl w:val="0"/>
                <w:numId w:val="43"/>
              </w:numPr>
              <w:spacing w:after="0"/>
              <w:ind w:hanging="174"/>
              <w:rPr>
                <w:color w:val="000000"/>
                <w:sz w:val="16"/>
                <w:szCs w:val="16"/>
              </w:rPr>
            </w:pPr>
            <w:r w:rsidRPr="00FB5F1A">
              <w:rPr>
                <w:color w:val="000000"/>
                <w:sz w:val="16"/>
                <w:szCs w:val="16"/>
              </w:rPr>
              <w:t>Principal Health Checks</w:t>
            </w:r>
          </w:p>
          <w:p w14:paraId="5AE4D328" w14:textId="77777777" w:rsidR="00000000" w:rsidRPr="00FB5F1A" w:rsidRDefault="00000000" w:rsidP="00FB5F1A">
            <w:pPr>
              <w:pStyle w:val="Normal9"/>
              <w:numPr>
                <w:ilvl w:val="0"/>
                <w:numId w:val="43"/>
              </w:numPr>
              <w:spacing w:after="0"/>
              <w:ind w:hanging="174"/>
              <w:rPr>
                <w:color w:val="000000"/>
                <w:sz w:val="16"/>
                <w:szCs w:val="16"/>
              </w:rPr>
            </w:pPr>
            <w:r w:rsidRPr="00FB5F1A">
              <w:rPr>
                <w:color w:val="000000"/>
                <w:sz w:val="16"/>
                <w:szCs w:val="16"/>
              </w:rPr>
              <w:t>Early Intervention Principal Support Service</w:t>
            </w:r>
          </w:p>
          <w:p w14:paraId="17857C3A" w14:textId="77777777" w:rsidR="00000000" w:rsidRPr="00FB5F1A" w:rsidRDefault="00000000" w:rsidP="00FB5F1A">
            <w:pPr>
              <w:pStyle w:val="Normal9"/>
              <w:spacing w:after="0"/>
            </w:pPr>
            <w:r w:rsidRPr="00FB5F1A">
              <w:rPr>
                <w:sz w:val="16"/>
                <w:szCs w:val="16"/>
                <w:u w:val="single"/>
              </w:rPr>
              <w:t>Refer to additional resources for impacted persons</w:t>
            </w:r>
          </w:p>
          <w:p w14:paraId="76FB769D" w14:textId="77777777" w:rsidR="00000000" w:rsidRPr="00FB5F1A" w:rsidRDefault="00000000" w:rsidP="00FB5F1A">
            <w:pPr>
              <w:pStyle w:val="Normal9"/>
              <w:numPr>
                <w:ilvl w:val="0"/>
                <w:numId w:val="44"/>
              </w:numPr>
              <w:spacing w:after="0"/>
              <w:ind w:hanging="183"/>
            </w:pPr>
            <w:r w:rsidRPr="00FB5F1A">
              <w:rPr>
                <w:sz w:val="16"/>
                <w:szCs w:val="16"/>
              </w:rPr>
              <w:t>School breakfast club (where available)</w:t>
            </w:r>
          </w:p>
          <w:p w14:paraId="2802520F" w14:textId="77777777" w:rsidR="00000000" w:rsidRPr="00FB5F1A" w:rsidRDefault="00000000" w:rsidP="00FB5F1A">
            <w:pPr>
              <w:pStyle w:val="Normal9"/>
              <w:numPr>
                <w:ilvl w:val="0"/>
                <w:numId w:val="44"/>
              </w:numPr>
              <w:spacing w:after="0"/>
              <w:ind w:hanging="183"/>
            </w:pPr>
            <w:r w:rsidRPr="00FB5F1A">
              <w:rPr>
                <w:sz w:val="16"/>
                <w:szCs w:val="16"/>
              </w:rPr>
              <w:t>School wide Positive Behaviour Support</w:t>
            </w:r>
          </w:p>
          <w:p w14:paraId="7C12C803" w14:textId="77777777" w:rsidR="00000000" w:rsidRPr="00FB5F1A" w:rsidRDefault="00000000" w:rsidP="00FB5F1A">
            <w:pPr>
              <w:pStyle w:val="Normal9"/>
              <w:numPr>
                <w:ilvl w:val="0"/>
                <w:numId w:val="44"/>
              </w:numPr>
              <w:spacing w:after="0"/>
              <w:ind w:hanging="183"/>
            </w:pPr>
            <w:r w:rsidRPr="00FB5F1A">
              <w:rPr>
                <w:rFonts w:eastAsia="Arial"/>
                <w:sz w:val="16"/>
                <w:szCs w:val="16"/>
              </w:rPr>
              <w:t xml:space="preserve">Koori inclusive School Wide Positive Behaviour Support </w:t>
            </w:r>
          </w:p>
          <w:p w14:paraId="77900EA0" w14:textId="77777777" w:rsidR="00000000" w:rsidRPr="00FB5F1A" w:rsidRDefault="00000000" w:rsidP="00FB5F1A">
            <w:pPr>
              <w:pStyle w:val="Normal9"/>
              <w:spacing w:after="0"/>
            </w:pPr>
          </w:p>
        </w:tc>
        <w:tc>
          <w:tcPr>
            <w:tcW w:w="2126" w:type="dxa"/>
          </w:tcPr>
          <w:p w14:paraId="6C8E13EC" w14:textId="77777777" w:rsidR="00000000" w:rsidRPr="00FB5F1A" w:rsidRDefault="00000000" w:rsidP="00FB5F1A">
            <w:pPr>
              <w:pStyle w:val="Normal9"/>
              <w:spacing w:after="0"/>
            </w:pPr>
            <w:r>
              <w:rPr>
                <w:sz w:val="20"/>
              </w:rPr>
              <w:t>Acceptable</w:t>
            </w:r>
          </w:p>
        </w:tc>
        <w:tc>
          <w:tcPr>
            <w:tcW w:w="2822" w:type="dxa"/>
          </w:tcPr>
          <w:p w14:paraId="219F320F"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592"/>
            </w:tblGrid>
            <w:tr w:rsidR="00B435AA" w14:paraId="638980BC" w14:textId="77777777">
              <w:trPr>
                <w:tblCellSpacing w:w="15" w:type="dxa"/>
              </w:trPr>
              <w:tc>
                <w:tcPr>
                  <w:tcW w:w="2732" w:type="dxa"/>
                  <w:tcMar>
                    <w:top w:w="15" w:type="dxa"/>
                    <w:left w:w="15" w:type="dxa"/>
                    <w:bottom w:w="15" w:type="dxa"/>
                    <w:right w:w="15" w:type="dxa"/>
                  </w:tcMar>
                  <w:vAlign w:val="center"/>
                </w:tcPr>
                <w:p w14:paraId="73501D86" w14:textId="77777777" w:rsidR="00000000" w:rsidRPr="00FB5F1A" w:rsidRDefault="00000000" w:rsidP="00FB5F1A">
                  <w:pPr>
                    <w:pStyle w:val="Normal9"/>
                    <w:spacing w:after="0"/>
                    <w:rPr>
                      <w:color w:val="000000"/>
                    </w:rPr>
                  </w:pPr>
                  <w:r w:rsidRPr="00FB5F1A">
                    <w:rPr>
                      <w:b/>
                      <w:bCs/>
                      <w:color w:val="000000"/>
                    </w:rPr>
                    <w:t>Consequence</w:t>
                  </w:r>
                </w:p>
              </w:tc>
            </w:tr>
            <w:tr w:rsidR="00B435AA" w14:paraId="3B163598" w14:textId="77777777">
              <w:trPr>
                <w:tblCellSpacing w:w="15" w:type="dxa"/>
              </w:trPr>
              <w:tc>
                <w:tcPr>
                  <w:tcW w:w="2732" w:type="dxa"/>
                  <w:tcMar>
                    <w:top w:w="15" w:type="dxa"/>
                    <w:left w:w="15" w:type="dxa"/>
                    <w:bottom w:w="15" w:type="dxa"/>
                    <w:right w:w="15" w:type="dxa"/>
                  </w:tcMar>
                  <w:vAlign w:val="center"/>
                </w:tcPr>
                <w:p w14:paraId="2D1C8B3C" w14:textId="77777777" w:rsidR="00000000" w:rsidRPr="00FB5F1A" w:rsidRDefault="00000000" w:rsidP="00FB5F1A">
                  <w:pPr>
                    <w:pStyle w:val="Normal9"/>
                    <w:spacing w:after="0"/>
                    <w:rPr>
                      <w:color w:val="000000"/>
                    </w:rPr>
                  </w:pPr>
                  <w:r w:rsidRPr="00FB5F1A">
                    <w:rPr>
                      <w:color w:val="000000"/>
                    </w:rPr>
                    <w:t>Major</w:t>
                  </w:r>
                </w:p>
              </w:tc>
            </w:tr>
            <w:tr w:rsidR="00B435AA" w14:paraId="13A58013" w14:textId="77777777">
              <w:trPr>
                <w:tblCellSpacing w:w="15" w:type="dxa"/>
              </w:trPr>
              <w:tc>
                <w:tcPr>
                  <w:tcW w:w="2732" w:type="dxa"/>
                  <w:tcMar>
                    <w:top w:w="15" w:type="dxa"/>
                    <w:left w:w="15" w:type="dxa"/>
                    <w:bottom w:w="15" w:type="dxa"/>
                    <w:right w:w="15" w:type="dxa"/>
                  </w:tcMar>
                  <w:vAlign w:val="center"/>
                </w:tcPr>
                <w:p w14:paraId="5E12D5EB" w14:textId="77777777" w:rsidR="00000000" w:rsidRPr="00FB5F1A" w:rsidRDefault="00000000" w:rsidP="00FB5F1A">
                  <w:pPr>
                    <w:pStyle w:val="Normal9"/>
                    <w:spacing w:after="0"/>
                    <w:rPr>
                      <w:color w:val="000000"/>
                    </w:rPr>
                  </w:pPr>
                  <w:r w:rsidRPr="00FB5F1A">
                    <w:rPr>
                      <w:b/>
                      <w:bCs/>
                      <w:color w:val="000000"/>
                    </w:rPr>
                    <w:t>Likelihood</w:t>
                  </w:r>
                </w:p>
              </w:tc>
            </w:tr>
            <w:tr w:rsidR="00B435AA" w14:paraId="5D399D0B" w14:textId="77777777">
              <w:trPr>
                <w:tblCellSpacing w:w="15" w:type="dxa"/>
              </w:trPr>
              <w:tc>
                <w:tcPr>
                  <w:tcW w:w="2732" w:type="dxa"/>
                  <w:tcMar>
                    <w:top w:w="15" w:type="dxa"/>
                    <w:left w:w="15" w:type="dxa"/>
                    <w:bottom w:w="15" w:type="dxa"/>
                    <w:right w:w="15" w:type="dxa"/>
                  </w:tcMar>
                  <w:vAlign w:val="center"/>
                </w:tcPr>
                <w:p w14:paraId="4F2F1B5D" w14:textId="77777777" w:rsidR="00000000" w:rsidRPr="00FB5F1A" w:rsidRDefault="00000000" w:rsidP="00FB5F1A">
                  <w:pPr>
                    <w:pStyle w:val="Normal9"/>
                    <w:spacing w:after="0"/>
                    <w:rPr>
                      <w:color w:val="000000"/>
                    </w:rPr>
                  </w:pPr>
                  <w:r w:rsidRPr="00FB5F1A">
                    <w:rPr>
                      <w:color w:val="000000"/>
                    </w:rPr>
                    <w:t>Possible</w:t>
                  </w:r>
                </w:p>
              </w:tc>
            </w:tr>
            <w:tr w:rsidR="00B435AA" w14:paraId="7755EA0B" w14:textId="77777777">
              <w:trPr>
                <w:tblCellSpacing w:w="15" w:type="dxa"/>
              </w:trPr>
              <w:tc>
                <w:tcPr>
                  <w:tcW w:w="2732" w:type="dxa"/>
                  <w:tcMar>
                    <w:top w:w="15" w:type="dxa"/>
                    <w:left w:w="15" w:type="dxa"/>
                    <w:bottom w:w="15" w:type="dxa"/>
                    <w:right w:w="15" w:type="dxa"/>
                  </w:tcMar>
                  <w:vAlign w:val="center"/>
                </w:tcPr>
                <w:p w14:paraId="064A9C2C" w14:textId="77777777" w:rsidR="00000000" w:rsidRPr="00FB5F1A" w:rsidRDefault="00000000" w:rsidP="00FB5F1A">
                  <w:pPr>
                    <w:pStyle w:val="Normal9"/>
                    <w:spacing w:after="0"/>
                    <w:rPr>
                      <w:color w:val="000000"/>
                    </w:rPr>
                  </w:pPr>
                  <w:r w:rsidRPr="00FB5F1A">
                    <w:rPr>
                      <w:b/>
                      <w:bCs/>
                      <w:color w:val="000000"/>
                    </w:rPr>
                    <w:t>Risk Level</w:t>
                  </w:r>
                </w:p>
              </w:tc>
            </w:tr>
            <w:tr w:rsidR="00B435AA" w14:paraId="53D3EC2B" w14:textId="77777777">
              <w:trPr>
                <w:tblCellSpacing w:w="15" w:type="dxa"/>
              </w:trPr>
              <w:tc>
                <w:tcPr>
                  <w:tcW w:w="2732" w:type="dxa"/>
                  <w:tcMar>
                    <w:top w:w="15" w:type="dxa"/>
                    <w:left w:w="15" w:type="dxa"/>
                    <w:bottom w:w="15" w:type="dxa"/>
                    <w:right w:w="15" w:type="dxa"/>
                  </w:tcMar>
                  <w:vAlign w:val="center"/>
                </w:tcPr>
                <w:p w14:paraId="3600B2B0" w14:textId="77777777" w:rsidR="00000000" w:rsidRPr="00FB5F1A" w:rsidRDefault="00000000" w:rsidP="00FB5F1A">
                  <w:pPr>
                    <w:pStyle w:val="Normal9"/>
                    <w:spacing w:after="0"/>
                    <w:rPr>
                      <w:color w:val="000000"/>
                    </w:rPr>
                  </w:pPr>
                  <w:r w:rsidRPr="00FB5F1A">
                    <w:rPr>
                      <w:color w:val="000000"/>
                    </w:rPr>
                    <w:t>High</w:t>
                  </w:r>
                </w:p>
              </w:tc>
            </w:tr>
          </w:tbl>
          <w:p w14:paraId="04180C7C" w14:textId="77777777" w:rsidR="00000000" w:rsidRPr="00FB5F1A" w:rsidRDefault="00000000" w:rsidP="00FB5F1A">
            <w:pPr>
              <w:pStyle w:val="Normal9"/>
              <w:spacing w:after="0"/>
            </w:pPr>
          </w:p>
        </w:tc>
        <w:tc>
          <w:tcPr>
            <w:tcW w:w="4124" w:type="dxa"/>
          </w:tcPr>
          <w:p w14:paraId="29A3A2E0" w14:textId="77777777" w:rsidR="00000000" w:rsidRPr="00FB5F1A" w:rsidRDefault="00000000" w:rsidP="00FB5F1A">
            <w:pPr>
              <w:pStyle w:val="Normal9"/>
              <w:spacing w:after="0"/>
            </w:pPr>
          </w:p>
        </w:tc>
        <w:tc>
          <w:tcPr>
            <w:tcW w:w="2297" w:type="dxa"/>
          </w:tcPr>
          <w:p w14:paraId="05AC3D33"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067"/>
            </w:tblGrid>
            <w:tr w:rsidR="00B435AA" w14:paraId="18CB3DC2" w14:textId="77777777">
              <w:trPr>
                <w:tblCellSpacing w:w="15" w:type="dxa"/>
              </w:trPr>
              <w:tc>
                <w:tcPr>
                  <w:tcW w:w="2207" w:type="dxa"/>
                  <w:tcMar>
                    <w:top w:w="15" w:type="dxa"/>
                    <w:left w:w="15" w:type="dxa"/>
                    <w:bottom w:w="15" w:type="dxa"/>
                    <w:right w:w="15" w:type="dxa"/>
                  </w:tcMar>
                  <w:vAlign w:val="center"/>
                </w:tcPr>
                <w:p w14:paraId="3BB48E7E" w14:textId="77777777" w:rsidR="00000000" w:rsidRPr="00FB5F1A" w:rsidRDefault="00000000" w:rsidP="00FB5F1A">
                  <w:pPr>
                    <w:pStyle w:val="Normal9"/>
                    <w:spacing w:after="0"/>
                    <w:rPr>
                      <w:color w:val="000000"/>
                    </w:rPr>
                  </w:pPr>
                  <w:r w:rsidRPr="00FB5F1A">
                    <w:rPr>
                      <w:b/>
                      <w:bCs/>
                      <w:color w:val="000000"/>
                    </w:rPr>
                    <w:t>Consequence</w:t>
                  </w:r>
                </w:p>
              </w:tc>
            </w:tr>
            <w:tr w:rsidR="00B435AA" w14:paraId="36F7ED1E" w14:textId="77777777">
              <w:trPr>
                <w:tblCellSpacing w:w="15" w:type="dxa"/>
              </w:trPr>
              <w:tc>
                <w:tcPr>
                  <w:tcW w:w="2207" w:type="dxa"/>
                  <w:tcMar>
                    <w:top w:w="15" w:type="dxa"/>
                    <w:left w:w="15" w:type="dxa"/>
                    <w:bottom w:w="15" w:type="dxa"/>
                    <w:right w:w="15" w:type="dxa"/>
                  </w:tcMar>
                  <w:vAlign w:val="center"/>
                </w:tcPr>
                <w:p w14:paraId="480D07FA" w14:textId="77777777" w:rsidR="00000000" w:rsidRPr="00FB5F1A" w:rsidRDefault="00000000" w:rsidP="00FB5F1A">
                  <w:pPr>
                    <w:pStyle w:val="Normal9"/>
                    <w:spacing w:after="0"/>
                    <w:rPr>
                      <w:color w:val="000000"/>
                    </w:rPr>
                  </w:pPr>
                  <w:r w:rsidRPr="00FB5F1A">
                    <w:rPr>
                      <w:color w:val="000000"/>
                    </w:rPr>
                    <w:t>Major</w:t>
                  </w:r>
                </w:p>
              </w:tc>
            </w:tr>
            <w:tr w:rsidR="00B435AA" w14:paraId="09C92A18" w14:textId="77777777">
              <w:trPr>
                <w:tblCellSpacing w:w="15" w:type="dxa"/>
              </w:trPr>
              <w:tc>
                <w:tcPr>
                  <w:tcW w:w="2207" w:type="dxa"/>
                  <w:tcMar>
                    <w:top w:w="15" w:type="dxa"/>
                    <w:left w:w="15" w:type="dxa"/>
                    <w:bottom w:w="15" w:type="dxa"/>
                    <w:right w:w="15" w:type="dxa"/>
                  </w:tcMar>
                  <w:vAlign w:val="center"/>
                </w:tcPr>
                <w:p w14:paraId="605075EF" w14:textId="77777777" w:rsidR="00000000" w:rsidRPr="00FB5F1A" w:rsidRDefault="00000000" w:rsidP="00FB5F1A">
                  <w:pPr>
                    <w:pStyle w:val="Normal9"/>
                    <w:spacing w:after="0"/>
                    <w:rPr>
                      <w:color w:val="000000"/>
                    </w:rPr>
                  </w:pPr>
                  <w:r w:rsidRPr="00FB5F1A">
                    <w:rPr>
                      <w:b/>
                      <w:bCs/>
                      <w:color w:val="000000"/>
                    </w:rPr>
                    <w:t>Likelihood</w:t>
                  </w:r>
                </w:p>
              </w:tc>
            </w:tr>
            <w:tr w:rsidR="00B435AA" w14:paraId="6413A7A5" w14:textId="77777777">
              <w:trPr>
                <w:tblCellSpacing w:w="15" w:type="dxa"/>
              </w:trPr>
              <w:tc>
                <w:tcPr>
                  <w:tcW w:w="2207" w:type="dxa"/>
                  <w:tcMar>
                    <w:top w:w="15" w:type="dxa"/>
                    <w:left w:w="15" w:type="dxa"/>
                    <w:bottom w:w="15" w:type="dxa"/>
                    <w:right w:w="15" w:type="dxa"/>
                  </w:tcMar>
                  <w:vAlign w:val="center"/>
                </w:tcPr>
                <w:p w14:paraId="05608D26" w14:textId="77777777" w:rsidR="00000000" w:rsidRPr="00FB5F1A" w:rsidRDefault="00000000" w:rsidP="00FB5F1A">
                  <w:pPr>
                    <w:pStyle w:val="Normal9"/>
                    <w:spacing w:after="0"/>
                    <w:rPr>
                      <w:color w:val="000000"/>
                    </w:rPr>
                  </w:pPr>
                  <w:r w:rsidRPr="00FB5F1A">
                    <w:rPr>
                      <w:color w:val="000000"/>
                    </w:rPr>
                    <w:t>Possible</w:t>
                  </w:r>
                </w:p>
              </w:tc>
            </w:tr>
            <w:tr w:rsidR="00B435AA" w14:paraId="3D30AFBD" w14:textId="77777777">
              <w:trPr>
                <w:tblCellSpacing w:w="15" w:type="dxa"/>
              </w:trPr>
              <w:tc>
                <w:tcPr>
                  <w:tcW w:w="2207" w:type="dxa"/>
                  <w:tcMar>
                    <w:top w:w="15" w:type="dxa"/>
                    <w:left w:w="15" w:type="dxa"/>
                    <w:bottom w:w="15" w:type="dxa"/>
                    <w:right w:w="15" w:type="dxa"/>
                  </w:tcMar>
                  <w:vAlign w:val="center"/>
                </w:tcPr>
                <w:p w14:paraId="611351A9" w14:textId="77777777" w:rsidR="00000000" w:rsidRPr="00FB5F1A" w:rsidRDefault="00000000" w:rsidP="00FB5F1A">
                  <w:pPr>
                    <w:pStyle w:val="Normal9"/>
                    <w:spacing w:after="0"/>
                    <w:rPr>
                      <w:color w:val="000000"/>
                    </w:rPr>
                  </w:pPr>
                  <w:r w:rsidRPr="00FB5F1A">
                    <w:rPr>
                      <w:b/>
                      <w:bCs/>
                      <w:color w:val="000000"/>
                    </w:rPr>
                    <w:t>Risk Level</w:t>
                  </w:r>
                </w:p>
              </w:tc>
            </w:tr>
            <w:tr w:rsidR="00B435AA" w14:paraId="2290A89B" w14:textId="77777777">
              <w:trPr>
                <w:tblCellSpacing w:w="15" w:type="dxa"/>
              </w:trPr>
              <w:tc>
                <w:tcPr>
                  <w:tcW w:w="2207" w:type="dxa"/>
                  <w:tcMar>
                    <w:top w:w="15" w:type="dxa"/>
                    <w:left w:w="15" w:type="dxa"/>
                    <w:bottom w:w="15" w:type="dxa"/>
                    <w:right w:w="15" w:type="dxa"/>
                  </w:tcMar>
                  <w:vAlign w:val="center"/>
                </w:tcPr>
                <w:p w14:paraId="0FD2BC5B" w14:textId="77777777" w:rsidR="00000000" w:rsidRPr="00FB5F1A" w:rsidRDefault="00000000" w:rsidP="00FB5F1A">
                  <w:pPr>
                    <w:pStyle w:val="Normal9"/>
                    <w:spacing w:after="0"/>
                    <w:rPr>
                      <w:color w:val="000000"/>
                    </w:rPr>
                  </w:pPr>
                  <w:r w:rsidRPr="00FB5F1A">
                    <w:rPr>
                      <w:color w:val="000000"/>
                    </w:rPr>
                    <w:t>High</w:t>
                  </w:r>
                </w:p>
              </w:tc>
            </w:tr>
          </w:tbl>
          <w:p w14:paraId="22A108F8" w14:textId="77777777" w:rsidR="00000000" w:rsidRPr="00FB5F1A" w:rsidRDefault="00000000" w:rsidP="00FB5F1A">
            <w:pPr>
              <w:pStyle w:val="Normal9"/>
              <w:spacing w:after="0"/>
            </w:pPr>
          </w:p>
        </w:tc>
      </w:tr>
      <w:tr w:rsidR="00B435AA" w14:paraId="1CC2A0DD" w14:textId="77777777" w:rsidTr="00285568">
        <w:trPr>
          <w:trHeight w:val="45"/>
        </w:trPr>
        <w:tc>
          <w:tcPr>
            <w:tcW w:w="2137" w:type="dxa"/>
          </w:tcPr>
          <w:p w14:paraId="700BD0B3" w14:textId="77777777" w:rsidR="00000000" w:rsidRPr="00FB5F1A" w:rsidRDefault="00000000" w:rsidP="00FB5F1A">
            <w:pPr>
              <w:pStyle w:val="Normal9"/>
              <w:spacing w:after="0"/>
            </w:pPr>
            <w:r>
              <w:rPr>
                <w:sz w:val="20"/>
              </w:rPr>
              <w:t>COVID-19</w:t>
            </w:r>
          </w:p>
        </w:tc>
        <w:tc>
          <w:tcPr>
            <w:tcW w:w="3341" w:type="dxa"/>
          </w:tcPr>
          <w:p w14:paraId="10524470" w14:textId="77777777" w:rsidR="00000000" w:rsidRPr="00FB5F1A" w:rsidRDefault="00000000" w:rsidP="00FB5F1A">
            <w:pPr>
              <w:pStyle w:val="Normal9"/>
              <w:spacing w:after="0"/>
            </w:pPr>
            <w:r>
              <w:rPr>
                <w:sz w:val="20"/>
              </w:rPr>
              <w:t>Probable Causes:  Contagious illness.  Probable consequences:  Spread of illness; High absenteeism, school closures</w:t>
            </w:r>
          </w:p>
        </w:tc>
        <w:tc>
          <w:tcPr>
            <w:tcW w:w="5037" w:type="dxa"/>
          </w:tcPr>
          <w:p w14:paraId="3F183542" w14:textId="77777777" w:rsidR="00000000" w:rsidRPr="00FB5F1A" w:rsidRDefault="00000000" w:rsidP="00FB5F1A">
            <w:pPr>
              <w:pStyle w:val="Normal9"/>
              <w:spacing w:after="0"/>
            </w:pPr>
            <w:r w:rsidRPr="00FB5F1A">
              <w:rPr>
                <w:sz w:val="20"/>
                <w:szCs w:val="20"/>
              </w:rPr>
              <w:t>Existing controls are detailed within the following documents:</w:t>
            </w:r>
          </w:p>
          <w:p w14:paraId="1EC00423" w14:textId="77777777" w:rsidR="00000000" w:rsidRPr="00FB5F1A" w:rsidRDefault="00000000" w:rsidP="00FB5F1A">
            <w:pPr>
              <w:pStyle w:val="Normal9"/>
              <w:spacing w:after="0"/>
            </w:pPr>
            <w:r w:rsidRPr="00FB5F1A">
              <w:rPr>
                <w:sz w:val="20"/>
                <w:szCs w:val="20"/>
              </w:rPr>
              <w:t> </w:t>
            </w:r>
          </w:p>
          <w:p w14:paraId="476B806A" w14:textId="77777777" w:rsidR="00000000" w:rsidRPr="00FB5F1A" w:rsidRDefault="00000000" w:rsidP="00FB5F1A">
            <w:pPr>
              <w:pStyle w:val="Normal9"/>
              <w:spacing w:after="0"/>
            </w:pPr>
            <w:r w:rsidRPr="00FB5F1A">
              <w:rPr>
                <w:rFonts w:ascii="Calibri" w:eastAsia="Calibri" w:hAnsi="Calibri" w:cs="Calibri"/>
                <w:color w:val="000000"/>
              </w:rPr>
              <w:t>DET</w:t>
            </w:r>
            <w:r w:rsidRPr="00FB5F1A">
              <w:rPr>
                <w:rFonts w:ascii="Calibri" w:eastAsia="Calibri" w:hAnsi="Calibri" w:cs="Calibri"/>
                <w:i/>
                <w:iCs/>
                <w:color w:val="000000"/>
              </w:rPr>
              <w:t xml:space="preserve"> School Operations Guide</w:t>
            </w:r>
          </w:p>
          <w:p w14:paraId="022A4A36" w14:textId="77777777" w:rsidR="00000000" w:rsidRPr="00FB5F1A" w:rsidRDefault="00000000" w:rsidP="00FB5F1A">
            <w:pPr>
              <w:pStyle w:val="Normal9"/>
              <w:spacing w:after="0"/>
            </w:pPr>
            <w:hyperlink r:id="rId75" w:anchor="/app/content/3336/" w:history="1">
              <w:r w:rsidRPr="00FB5F1A">
                <w:rPr>
                  <w:rFonts w:ascii="Calibri" w:eastAsia="Calibri" w:hAnsi="Calibri" w:cs="Calibri"/>
                  <w:i/>
                  <w:iCs/>
                </w:rPr>
                <w:t>https://edugate.eduweb.vic.gov.au/sites/i/Pages/production.aspx#/app/content/3336/</w:t>
              </w:r>
            </w:hyperlink>
          </w:p>
          <w:p w14:paraId="2B6DBC15" w14:textId="77777777" w:rsidR="00000000" w:rsidRPr="00FB5F1A" w:rsidRDefault="00000000" w:rsidP="00FB5F1A">
            <w:pPr>
              <w:pStyle w:val="Normal9"/>
              <w:spacing w:after="0"/>
            </w:pPr>
            <w:r w:rsidRPr="00FB5F1A">
              <w:rPr>
                <w:rFonts w:ascii="Calibri" w:eastAsia="Calibri" w:hAnsi="Calibri" w:cs="Calibri"/>
                <w:i/>
                <w:iCs/>
                <w:color w:val="000000"/>
              </w:rPr>
              <w:t> </w:t>
            </w:r>
          </w:p>
          <w:p w14:paraId="2BD52988" w14:textId="77777777" w:rsidR="00000000" w:rsidRPr="00FB5F1A" w:rsidRDefault="00000000" w:rsidP="00FB5F1A">
            <w:pPr>
              <w:pStyle w:val="Normal9"/>
              <w:spacing w:after="0"/>
            </w:pPr>
            <w:r w:rsidRPr="00FB5F1A">
              <w:rPr>
                <w:rFonts w:ascii="Calibri" w:eastAsia="Calibri" w:hAnsi="Calibri" w:cs="Calibri"/>
                <w:i/>
                <w:iCs/>
                <w:color w:val="000000"/>
              </w:rPr>
              <w:lastRenderedPageBreak/>
              <w:t>Health and Safety Advice for Schools in the context of Coronavirus (COVID-19)</w:t>
            </w:r>
            <w:r w:rsidRPr="00FB5F1A">
              <w:rPr>
                <w:rFonts w:ascii="Calibri" w:eastAsia="Calibri" w:hAnsi="Calibri" w:cs="Calibri"/>
                <w:color w:val="000000"/>
              </w:rPr>
              <w:t xml:space="preserve"> developed by Victoria’s Chief Health Officer (</w:t>
            </w:r>
            <w:hyperlink r:id="rId76" w:history="1">
              <w:r w:rsidRPr="00FB5F1A">
                <w:rPr>
                  <w:rFonts w:ascii="Calibri" w:eastAsia="Calibri" w:hAnsi="Calibri" w:cs="Calibri"/>
                </w:rPr>
                <w:t>https://edugate.eduweb.vic.gov.au/sites/i/Shared%20Documents/Coronavirus/School%20Operations%20Guide/health-advice-term-4.docx</w:t>
              </w:r>
            </w:hyperlink>
            <w:r w:rsidRPr="00FB5F1A">
              <w:rPr>
                <w:rFonts w:ascii="Calibri" w:eastAsia="Calibri" w:hAnsi="Calibri" w:cs="Calibri"/>
                <w:color w:val="000000"/>
              </w:rPr>
              <w:t>). </w:t>
            </w:r>
          </w:p>
          <w:p w14:paraId="2BA6FDDB" w14:textId="77777777" w:rsidR="00000000" w:rsidRPr="00FB5F1A" w:rsidRDefault="00000000" w:rsidP="00FB5F1A">
            <w:pPr>
              <w:pStyle w:val="Normal9"/>
              <w:spacing w:after="0"/>
            </w:pPr>
            <w:r w:rsidRPr="00FB5F1A">
              <w:t> </w:t>
            </w:r>
          </w:p>
          <w:p w14:paraId="40657DEB" w14:textId="77777777" w:rsidR="00000000" w:rsidRPr="00FB5F1A" w:rsidRDefault="00000000" w:rsidP="00FB5F1A">
            <w:pPr>
              <w:pStyle w:val="Normal9"/>
              <w:spacing w:after="0"/>
            </w:pPr>
          </w:p>
        </w:tc>
        <w:tc>
          <w:tcPr>
            <w:tcW w:w="2126" w:type="dxa"/>
          </w:tcPr>
          <w:p w14:paraId="109C8587" w14:textId="77777777" w:rsidR="00000000" w:rsidRPr="00FB5F1A" w:rsidRDefault="00000000" w:rsidP="00FB5F1A">
            <w:pPr>
              <w:pStyle w:val="Normal9"/>
              <w:spacing w:after="0"/>
            </w:pPr>
            <w:r>
              <w:rPr>
                <w:sz w:val="20"/>
              </w:rPr>
              <w:lastRenderedPageBreak/>
              <w:t>Acceptable</w:t>
            </w:r>
          </w:p>
        </w:tc>
        <w:tc>
          <w:tcPr>
            <w:tcW w:w="2822" w:type="dxa"/>
          </w:tcPr>
          <w:p w14:paraId="5FBB47C2"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592"/>
            </w:tblGrid>
            <w:tr w:rsidR="00B435AA" w14:paraId="1D3B1D46" w14:textId="77777777">
              <w:trPr>
                <w:tblCellSpacing w:w="15" w:type="dxa"/>
              </w:trPr>
              <w:tc>
                <w:tcPr>
                  <w:tcW w:w="2732" w:type="dxa"/>
                  <w:tcMar>
                    <w:top w:w="15" w:type="dxa"/>
                    <w:left w:w="15" w:type="dxa"/>
                    <w:bottom w:w="15" w:type="dxa"/>
                    <w:right w:w="15" w:type="dxa"/>
                  </w:tcMar>
                  <w:vAlign w:val="center"/>
                </w:tcPr>
                <w:p w14:paraId="2EBCD4C4" w14:textId="77777777" w:rsidR="00000000" w:rsidRPr="00FB5F1A" w:rsidRDefault="00000000" w:rsidP="00FB5F1A">
                  <w:pPr>
                    <w:pStyle w:val="Normal9"/>
                    <w:spacing w:after="0"/>
                    <w:rPr>
                      <w:color w:val="000000"/>
                    </w:rPr>
                  </w:pPr>
                  <w:r w:rsidRPr="00FB5F1A">
                    <w:rPr>
                      <w:b/>
                      <w:bCs/>
                      <w:color w:val="000000"/>
                    </w:rPr>
                    <w:t>Consequence</w:t>
                  </w:r>
                </w:p>
              </w:tc>
            </w:tr>
            <w:tr w:rsidR="00B435AA" w14:paraId="22FE37DF" w14:textId="77777777">
              <w:trPr>
                <w:tblCellSpacing w:w="15" w:type="dxa"/>
              </w:trPr>
              <w:tc>
                <w:tcPr>
                  <w:tcW w:w="2732" w:type="dxa"/>
                  <w:tcMar>
                    <w:top w:w="15" w:type="dxa"/>
                    <w:left w:w="15" w:type="dxa"/>
                    <w:bottom w:w="15" w:type="dxa"/>
                    <w:right w:w="15" w:type="dxa"/>
                  </w:tcMar>
                  <w:vAlign w:val="center"/>
                </w:tcPr>
                <w:p w14:paraId="7FDED780" w14:textId="77777777" w:rsidR="00000000" w:rsidRPr="00FB5F1A" w:rsidRDefault="00000000" w:rsidP="00FB5F1A">
                  <w:pPr>
                    <w:pStyle w:val="Normal9"/>
                    <w:spacing w:after="0"/>
                    <w:rPr>
                      <w:color w:val="000000"/>
                    </w:rPr>
                  </w:pPr>
                  <w:r w:rsidRPr="00FB5F1A">
                    <w:rPr>
                      <w:color w:val="000000"/>
                    </w:rPr>
                    <w:t>Severe</w:t>
                  </w:r>
                </w:p>
              </w:tc>
            </w:tr>
            <w:tr w:rsidR="00B435AA" w14:paraId="07BEBD19" w14:textId="77777777">
              <w:trPr>
                <w:tblCellSpacing w:w="15" w:type="dxa"/>
              </w:trPr>
              <w:tc>
                <w:tcPr>
                  <w:tcW w:w="2732" w:type="dxa"/>
                  <w:tcMar>
                    <w:top w:w="15" w:type="dxa"/>
                    <w:left w:w="15" w:type="dxa"/>
                    <w:bottom w:w="15" w:type="dxa"/>
                    <w:right w:w="15" w:type="dxa"/>
                  </w:tcMar>
                  <w:vAlign w:val="center"/>
                </w:tcPr>
                <w:p w14:paraId="0DB22EEC" w14:textId="77777777" w:rsidR="00000000" w:rsidRPr="00FB5F1A" w:rsidRDefault="00000000" w:rsidP="00FB5F1A">
                  <w:pPr>
                    <w:pStyle w:val="Normal9"/>
                    <w:spacing w:after="0"/>
                    <w:rPr>
                      <w:color w:val="000000"/>
                    </w:rPr>
                  </w:pPr>
                  <w:r w:rsidRPr="00FB5F1A">
                    <w:rPr>
                      <w:b/>
                      <w:bCs/>
                      <w:color w:val="000000"/>
                    </w:rPr>
                    <w:t>Likelihood</w:t>
                  </w:r>
                </w:p>
              </w:tc>
            </w:tr>
            <w:tr w:rsidR="00B435AA" w14:paraId="4BD9FD08" w14:textId="77777777">
              <w:trPr>
                <w:tblCellSpacing w:w="15" w:type="dxa"/>
              </w:trPr>
              <w:tc>
                <w:tcPr>
                  <w:tcW w:w="2732" w:type="dxa"/>
                  <w:tcMar>
                    <w:top w:w="15" w:type="dxa"/>
                    <w:left w:w="15" w:type="dxa"/>
                    <w:bottom w:w="15" w:type="dxa"/>
                    <w:right w:w="15" w:type="dxa"/>
                  </w:tcMar>
                  <w:vAlign w:val="center"/>
                </w:tcPr>
                <w:p w14:paraId="3B6925C0" w14:textId="77777777" w:rsidR="00000000" w:rsidRPr="00FB5F1A" w:rsidRDefault="00000000" w:rsidP="00FB5F1A">
                  <w:pPr>
                    <w:pStyle w:val="Normal9"/>
                    <w:spacing w:after="0"/>
                    <w:rPr>
                      <w:color w:val="000000"/>
                    </w:rPr>
                  </w:pPr>
                  <w:r w:rsidRPr="00FB5F1A">
                    <w:rPr>
                      <w:color w:val="000000"/>
                    </w:rPr>
                    <w:t>Likely</w:t>
                  </w:r>
                </w:p>
              </w:tc>
            </w:tr>
            <w:tr w:rsidR="00B435AA" w14:paraId="482A18F8" w14:textId="77777777">
              <w:trPr>
                <w:tblCellSpacing w:w="15" w:type="dxa"/>
              </w:trPr>
              <w:tc>
                <w:tcPr>
                  <w:tcW w:w="2732" w:type="dxa"/>
                  <w:tcMar>
                    <w:top w:w="15" w:type="dxa"/>
                    <w:left w:w="15" w:type="dxa"/>
                    <w:bottom w:w="15" w:type="dxa"/>
                    <w:right w:w="15" w:type="dxa"/>
                  </w:tcMar>
                  <w:vAlign w:val="center"/>
                </w:tcPr>
                <w:p w14:paraId="04CD0449" w14:textId="77777777" w:rsidR="00000000" w:rsidRPr="00FB5F1A" w:rsidRDefault="00000000" w:rsidP="00FB5F1A">
                  <w:pPr>
                    <w:pStyle w:val="Normal9"/>
                    <w:spacing w:after="0"/>
                    <w:rPr>
                      <w:color w:val="000000"/>
                    </w:rPr>
                  </w:pPr>
                  <w:r w:rsidRPr="00FB5F1A">
                    <w:rPr>
                      <w:b/>
                      <w:bCs/>
                      <w:color w:val="000000"/>
                    </w:rPr>
                    <w:t>Risk Level</w:t>
                  </w:r>
                </w:p>
              </w:tc>
            </w:tr>
            <w:tr w:rsidR="00B435AA" w14:paraId="0E6D07AC" w14:textId="77777777">
              <w:trPr>
                <w:tblCellSpacing w:w="15" w:type="dxa"/>
              </w:trPr>
              <w:tc>
                <w:tcPr>
                  <w:tcW w:w="2732" w:type="dxa"/>
                  <w:tcMar>
                    <w:top w:w="15" w:type="dxa"/>
                    <w:left w:w="15" w:type="dxa"/>
                    <w:bottom w:w="15" w:type="dxa"/>
                    <w:right w:w="15" w:type="dxa"/>
                  </w:tcMar>
                  <w:vAlign w:val="center"/>
                </w:tcPr>
                <w:p w14:paraId="120CC1A1" w14:textId="77777777" w:rsidR="00000000" w:rsidRPr="00FB5F1A" w:rsidRDefault="00000000" w:rsidP="00FB5F1A">
                  <w:pPr>
                    <w:pStyle w:val="Normal9"/>
                    <w:spacing w:after="0"/>
                    <w:rPr>
                      <w:color w:val="000000"/>
                    </w:rPr>
                  </w:pPr>
                  <w:r w:rsidRPr="00FB5F1A">
                    <w:rPr>
                      <w:color w:val="000000"/>
                    </w:rPr>
                    <w:lastRenderedPageBreak/>
                    <w:t>Extreme</w:t>
                  </w:r>
                </w:p>
              </w:tc>
            </w:tr>
          </w:tbl>
          <w:p w14:paraId="07CBFE38" w14:textId="77777777" w:rsidR="00000000" w:rsidRPr="00FB5F1A" w:rsidRDefault="00000000" w:rsidP="00FB5F1A">
            <w:pPr>
              <w:pStyle w:val="Normal9"/>
              <w:spacing w:after="0"/>
            </w:pPr>
          </w:p>
        </w:tc>
        <w:tc>
          <w:tcPr>
            <w:tcW w:w="4124" w:type="dxa"/>
          </w:tcPr>
          <w:p w14:paraId="37E46EAE" w14:textId="77777777" w:rsidR="00000000" w:rsidRPr="00FB5F1A" w:rsidRDefault="00000000" w:rsidP="00FB5F1A">
            <w:pPr>
              <w:pStyle w:val="Normal9"/>
              <w:spacing w:after="0"/>
            </w:pPr>
            <w:r w:rsidRPr="00FB5F1A">
              <w:rPr>
                <w:rFonts w:eastAsia="Arial"/>
              </w:rPr>
              <w:lastRenderedPageBreak/>
              <w:t>The Principal will monitor the regular COVID updates provided to schools to ensure any revised controls are implemented at the school level.</w:t>
            </w:r>
          </w:p>
          <w:p w14:paraId="5176D5DD" w14:textId="77777777" w:rsidR="00000000" w:rsidRPr="00FB5F1A" w:rsidRDefault="00000000" w:rsidP="00FB5F1A">
            <w:pPr>
              <w:pStyle w:val="Normal9"/>
              <w:spacing w:after="0"/>
            </w:pPr>
          </w:p>
        </w:tc>
        <w:tc>
          <w:tcPr>
            <w:tcW w:w="2297" w:type="dxa"/>
          </w:tcPr>
          <w:p w14:paraId="56F75228"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067"/>
            </w:tblGrid>
            <w:tr w:rsidR="00B435AA" w14:paraId="4A21AF2B" w14:textId="77777777">
              <w:trPr>
                <w:tblCellSpacing w:w="15" w:type="dxa"/>
              </w:trPr>
              <w:tc>
                <w:tcPr>
                  <w:tcW w:w="2207" w:type="dxa"/>
                  <w:tcMar>
                    <w:top w:w="15" w:type="dxa"/>
                    <w:left w:w="15" w:type="dxa"/>
                    <w:bottom w:w="15" w:type="dxa"/>
                    <w:right w:w="15" w:type="dxa"/>
                  </w:tcMar>
                  <w:vAlign w:val="center"/>
                </w:tcPr>
                <w:p w14:paraId="69179E52" w14:textId="77777777" w:rsidR="00000000" w:rsidRPr="00FB5F1A" w:rsidRDefault="00000000" w:rsidP="00FB5F1A">
                  <w:pPr>
                    <w:pStyle w:val="Normal9"/>
                    <w:spacing w:after="0"/>
                    <w:rPr>
                      <w:color w:val="000000"/>
                    </w:rPr>
                  </w:pPr>
                  <w:r w:rsidRPr="00FB5F1A">
                    <w:rPr>
                      <w:b/>
                      <w:bCs/>
                      <w:color w:val="000000"/>
                    </w:rPr>
                    <w:t>Consequence</w:t>
                  </w:r>
                </w:p>
              </w:tc>
            </w:tr>
            <w:tr w:rsidR="00B435AA" w14:paraId="70B1B481" w14:textId="77777777">
              <w:trPr>
                <w:tblCellSpacing w:w="15" w:type="dxa"/>
              </w:trPr>
              <w:tc>
                <w:tcPr>
                  <w:tcW w:w="2207" w:type="dxa"/>
                  <w:tcMar>
                    <w:top w:w="15" w:type="dxa"/>
                    <w:left w:w="15" w:type="dxa"/>
                    <w:bottom w:w="15" w:type="dxa"/>
                    <w:right w:w="15" w:type="dxa"/>
                  </w:tcMar>
                  <w:vAlign w:val="center"/>
                </w:tcPr>
                <w:p w14:paraId="0949D65F" w14:textId="77777777" w:rsidR="00000000" w:rsidRPr="00FB5F1A" w:rsidRDefault="00000000" w:rsidP="00FB5F1A">
                  <w:pPr>
                    <w:pStyle w:val="Normal9"/>
                    <w:spacing w:after="0"/>
                    <w:rPr>
                      <w:color w:val="000000"/>
                    </w:rPr>
                  </w:pPr>
                  <w:r w:rsidRPr="00FB5F1A">
                    <w:rPr>
                      <w:color w:val="000000"/>
                    </w:rPr>
                    <w:t>Major</w:t>
                  </w:r>
                </w:p>
              </w:tc>
            </w:tr>
            <w:tr w:rsidR="00B435AA" w14:paraId="397AEE15" w14:textId="77777777">
              <w:trPr>
                <w:tblCellSpacing w:w="15" w:type="dxa"/>
              </w:trPr>
              <w:tc>
                <w:tcPr>
                  <w:tcW w:w="2207" w:type="dxa"/>
                  <w:tcMar>
                    <w:top w:w="15" w:type="dxa"/>
                    <w:left w:w="15" w:type="dxa"/>
                    <w:bottom w:w="15" w:type="dxa"/>
                    <w:right w:w="15" w:type="dxa"/>
                  </w:tcMar>
                  <w:vAlign w:val="center"/>
                </w:tcPr>
                <w:p w14:paraId="6C66A954" w14:textId="77777777" w:rsidR="00000000" w:rsidRPr="00FB5F1A" w:rsidRDefault="00000000" w:rsidP="00FB5F1A">
                  <w:pPr>
                    <w:pStyle w:val="Normal9"/>
                    <w:spacing w:after="0"/>
                    <w:rPr>
                      <w:color w:val="000000"/>
                    </w:rPr>
                  </w:pPr>
                  <w:r w:rsidRPr="00FB5F1A">
                    <w:rPr>
                      <w:b/>
                      <w:bCs/>
                      <w:color w:val="000000"/>
                    </w:rPr>
                    <w:t>Likelihood</w:t>
                  </w:r>
                </w:p>
              </w:tc>
            </w:tr>
            <w:tr w:rsidR="00B435AA" w14:paraId="4376A01D" w14:textId="77777777">
              <w:trPr>
                <w:tblCellSpacing w:w="15" w:type="dxa"/>
              </w:trPr>
              <w:tc>
                <w:tcPr>
                  <w:tcW w:w="2207" w:type="dxa"/>
                  <w:tcMar>
                    <w:top w:w="15" w:type="dxa"/>
                    <w:left w:w="15" w:type="dxa"/>
                    <w:bottom w:w="15" w:type="dxa"/>
                    <w:right w:w="15" w:type="dxa"/>
                  </w:tcMar>
                  <w:vAlign w:val="center"/>
                </w:tcPr>
                <w:p w14:paraId="3C0C6B21" w14:textId="77777777" w:rsidR="00000000" w:rsidRPr="00FB5F1A" w:rsidRDefault="00000000" w:rsidP="00FB5F1A">
                  <w:pPr>
                    <w:pStyle w:val="Normal9"/>
                    <w:spacing w:after="0"/>
                    <w:rPr>
                      <w:color w:val="000000"/>
                    </w:rPr>
                  </w:pPr>
                  <w:r w:rsidRPr="00FB5F1A">
                    <w:rPr>
                      <w:color w:val="000000"/>
                    </w:rPr>
                    <w:t>Possible</w:t>
                  </w:r>
                </w:p>
              </w:tc>
            </w:tr>
            <w:tr w:rsidR="00B435AA" w14:paraId="68F60AF6" w14:textId="77777777">
              <w:trPr>
                <w:tblCellSpacing w:w="15" w:type="dxa"/>
              </w:trPr>
              <w:tc>
                <w:tcPr>
                  <w:tcW w:w="2207" w:type="dxa"/>
                  <w:tcMar>
                    <w:top w:w="15" w:type="dxa"/>
                    <w:left w:w="15" w:type="dxa"/>
                    <w:bottom w:w="15" w:type="dxa"/>
                    <w:right w:w="15" w:type="dxa"/>
                  </w:tcMar>
                  <w:vAlign w:val="center"/>
                </w:tcPr>
                <w:p w14:paraId="38E94B2F" w14:textId="77777777" w:rsidR="00000000" w:rsidRPr="00FB5F1A" w:rsidRDefault="00000000" w:rsidP="00FB5F1A">
                  <w:pPr>
                    <w:pStyle w:val="Normal9"/>
                    <w:spacing w:after="0"/>
                    <w:rPr>
                      <w:color w:val="000000"/>
                    </w:rPr>
                  </w:pPr>
                  <w:r w:rsidRPr="00FB5F1A">
                    <w:rPr>
                      <w:b/>
                      <w:bCs/>
                      <w:color w:val="000000"/>
                    </w:rPr>
                    <w:t>Risk Level</w:t>
                  </w:r>
                </w:p>
              </w:tc>
            </w:tr>
            <w:tr w:rsidR="00B435AA" w14:paraId="6398C402" w14:textId="77777777">
              <w:trPr>
                <w:tblCellSpacing w:w="15" w:type="dxa"/>
              </w:trPr>
              <w:tc>
                <w:tcPr>
                  <w:tcW w:w="2207" w:type="dxa"/>
                  <w:tcMar>
                    <w:top w:w="15" w:type="dxa"/>
                    <w:left w:w="15" w:type="dxa"/>
                    <w:bottom w:w="15" w:type="dxa"/>
                    <w:right w:w="15" w:type="dxa"/>
                  </w:tcMar>
                  <w:vAlign w:val="center"/>
                </w:tcPr>
                <w:p w14:paraId="420F64BF" w14:textId="77777777" w:rsidR="00000000" w:rsidRPr="00FB5F1A" w:rsidRDefault="00000000" w:rsidP="00FB5F1A">
                  <w:pPr>
                    <w:pStyle w:val="Normal9"/>
                    <w:spacing w:after="0"/>
                    <w:rPr>
                      <w:color w:val="000000"/>
                    </w:rPr>
                  </w:pPr>
                  <w:r w:rsidRPr="00FB5F1A">
                    <w:rPr>
                      <w:color w:val="000000"/>
                    </w:rPr>
                    <w:lastRenderedPageBreak/>
                    <w:t>High</w:t>
                  </w:r>
                </w:p>
              </w:tc>
            </w:tr>
          </w:tbl>
          <w:p w14:paraId="76A46BA5" w14:textId="77777777" w:rsidR="00000000" w:rsidRPr="00FB5F1A" w:rsidRDefault="00000000" w:rsidP="00FB5F1A">
            <w:pPr>
              <w:pStyle w:val="Normal9"/>
              <w:spacing w:after="0"/>
            </w:pPr>
          </w:p>
        </w:tc>
      </w:tr>
      <w:tr w:rsidR="00B435AA" w14:paraId="6E5B919B" w14:textId="77777777" w:rsidTr="00285568">
        <w:trPr>
          <w:trHeight w:val="45"/>
        </w:trPr>
        <w:tc>
          <w:tcPr>
            <w:tcW w:w="2137" w:type="dxa"/>
          </w:tcPr>
          <w:p w14:paraId="71A204F1" w14:textId="77777777" w:rsidR="00000000" w:rsidRPr="00FB5F1A" w:rsidRDefault="00000000" w:rsidP="00FB5F1A">
            <w:pPr>
              <w:pStyle w:val="Normal9"/>
              <w:spacing w:after="0"/>
            </w:pPr>
            <w:r>
              <w:rPr>
                <w:sz w:val="20"/>
              </w:rPr>
              <w:lastRenderedPageBreak/>
              <w:t>Bushfire/Grassfire</w:t>
            </w:r>
          </w:p>
        </w:tc>
        <w:tc>
          <w:tcPr>
            <w:tcW w:w="3341" w:type="dxa"/>
          </w:tcPr>
          <w:p w14:paraId="6FA47667" w14:textId="77777777" w:rsidR="00000000" w:rsidRPr="00FB5F1A" w:rsidRDefault="00000000" w:rsidP="00FB5F1A">
            <w:pPr>
              <w:pStyle w:val="Normal9"/>
              <w:spacing w:after="0"/>
            </w:pPr>
            <w:r>
              <w:rPr>
                <w:sz w:val="20"/>
              </w:rPr>
              <w:t>Probable Causes: Lightning strike; Arson; Spark ignited by machinery; Power line failure; Escaped planned burn  Probable Consequences: Injury; Serious injury from smoke inhalation; Stress or psychological injury requiring clinical support for multiple individuals</w:t>
            </w:r>
          </w:p>
        </w:tc>
        <w:tc>
          <w:tcPr>
            <w:tcW w:w="5037" w:type="dxa"/>
          </w:tcPr>
          <w:p w14:paraId="135F3A24" w14:textId="77777777" w:rsidR="00000000" w:rsidRPr="00FB5F1A" w:rsidRDefault="00000000" w:rsidP="00FB5F1A">
            <w:pPr>
              <w:pStyle w:val="Normal9"/>
              <w:spacing w:after="0"/>
            </w:pPr>
            <w:r w:rsidRPr="00FB5F1A">
              <w:t xml:space="preserve"> </w:t>
            </w:r>
          </w:p>
          <w:p w14:paraId="47464022" w14:textId="77777777" w:rsidR="00000000" w:rsidRPr="00FB5F1A" w:rsidRDefault="00000000" w:rsidP="00FB5F1A">
            <w:pPr>
              <w:pStyle w:val="Normal9"/>
              <w:numPr>
                <w:ilvl w:val="0"/>
                <w:numId w:val="45"/>
              </w:numPr>
              <w:spacing w:after="0"/>
              <w:ind w:hanging="183"/>
            </w:pPr>
            <w:r w:rsidRPr="00FB5F1A">
              <w:t>Weekly checks of safety equip are conducted during bushfire season.</w:t>
            </w:r>
          </w:p>
          <w:p w14:paraId="6D173602" w14:textId="77777777" w:rsidR="00000000" w:rsidRPr="00FB5F1A" w:rsidRDefault="00000000" w:rsidP="00FB5F1A">
            <w:pPr>
              <w:pStyle w:val="Normal9"/>
              <w:numPr>
                <w:ilvl w:val="0"/>
                <w:numId w:val="45"/>
              </w:numPr>
              <w:spacing w:after="0"/>
              <w:ind w:hanging="183"/>
            </w:pPr>
            <w:r w:rsidRPr="00FB5F1A">
              <w:t>School liaises with local fire services regarding preparedness prior to start of the Fire Danger Period.</w:t>
            </w:r>
          </w:p>
          <w:p w14:paraId="2E7FECE1" w14:textId="77777777" w:rsidR="00000000" w:rsidRPr="00FB5F1A" w:rsidRDefault="00000000" w:rsidP="00FB5F1A">
            <w:pPr>
              <w:pStyle w:val="Normal9"/>
              <w:numPr>
                <w:ilvl w:val="0"/>
                <w:numId w:val="45"/>
              </w:numPr>
              <w:spacing w:after="0"/>
              <w:ind w:hanging="183"/>
            </w:pPr>
            <w:r w:rsidRPr="00FB5F1A">
              <w:t>Evacuation drills are conducted in Terms 1 and 4; conduct Shelter-In-Place drill in Term 1.</w:t>
            </w:r>
          </w:p>
          <w:p w14:paraId="7CAF3AD8" w14:textId="77777777" w:rsidR="00000000" w:rsidRPr="00FB5F1A" w:rsidRDefault="00000000" w:rsidP="00FB5F1A">
            <w:pPr>
              <w:pStyle w:val="Normal9"/>
              <w:numPr>
                <w:ilvl w:val="0"/>
                <w:numId w:val="45"/>
              </w:numPr>
              <w:spacing w:after="0"/>
              <w:ind w:hanging="183"/>
            </w:pPr>
            <w:r w:rsidRPr="00FB5F1A">
              <w:t>Working bees to clear and clean up school site occur twice per year.</w:t>
            </w:r>
          </w:p>
          <w:p w14:paraId="697158C4" w14:textId="77777777" w:rsidR="00000000" w:rsidRPr="00FB5F1A" w:rsidRDefault="00000000" w:rsidP="00FB5F1A">
            <w:pPr>
              <w:pStyle w:val="Normal9"/>
              <w:numPr>
                <w:ilvl w:val="0"/>
                <w:numId w:val="45"/>
              </w:numPr>
              <w:spacing w:after="0"/>
              <w:ind w:hanging="183"/>
            </w:pPr>
            <w:r w:rsidRPr="00FB5F1A">
              <w:t>EMP is reviewed and socialised with staff before fire season.</w:t>
            </w:r>
          </w:p>
          <w:p w14:paraId="3C675169" w14:textId="77777777" w:rsidR="00000000" w:rsidRPr="00FB5F1A" w:rsidRDefault="00000000" w:rsidP="00FB5F1A">
            <w:pPr>
              <w:pStyle w:val="Normal9"/>
              <w:numPr>
                <w:ilvl w:val="0"/>
                <w:numId w:val="45"/>
              </w:numPr>
              <w:spacing w:after="0"/>
              <w:ind w:hanging="183"/>
            </w:pPr>
            <w:r w:rsidRPr="00FB5F1A">
              <w:t xml:space="preserve">School communicates </w:t>
            </w:r>
            <w:r w:rsidRPr="00FB5F1A">
              <w:rPr>
                <w:rFonts w:ascii="Calibri" w:eastAsia="Calibri" w:hAnsi="Calibri" w:cs="Calibri"/>
                <w:b/>
                <w:bCs/>
                <w:i/>
                <w:iCs/>
                <w:color w:val="8B0000"/>
                <w:sz w:val="20"/>
                <w:szCs w:val="20"/>
                <w:shd w:val="clear" w:color="auto" w:fill="D8D8D8"/>
              </w:rPr>
              <w:t>[relocation and/or closure]</w:t>
            </w:r>
            <w:r w:rsidRPr="00FB5F1A">
              <w:t xml:space="preserve"> plans for days of elevated fire danger to school community via </w:t>
            </w:r>
            <w:r w:rsidRPr="00FB5F1A">
              <w:rPr>
                <w:rFonts w:ascii="Calibri" w:eastAsia="Calibri" w:hAnsi="Calibri" w:cs="Calibri"/>
                <w:b/>
                <w:bCs/>
                <w:i/>
                <w:iCs/>
                <w:color w:val="8B0000"/>
                <w:sz w:val="20"/>
                <w:szCs w:val="20"/>
                <w:shd w:val="clear" w:color="auto" w:fill="D8D8D8"/>
              </w:rPr>
              <w:t xml:space="preserve">[information session, newsletter, letter] </w:t>
            </w:r>
            <w:r w:rsidRPr="00FB5F1A">
              <w:t>at the start of the school year and prior to the fire danger period.</w:t>
            </w:r>
          </w:p>
          <w:p w14:paraId="62AB0CCC" w14:textId="77777777" w:rsidR="00000000" w:rsidRPr="00FB5F1A" w:rsidRDefault="00000000" w:rsidP="00FB5F1A">
            <w:pPr>
              <w:pStyle w:val="Normal9"/>
              <w:numPr>
                <w:ilvl w:val="0"/>
                <w:numId w:val="45"/>
              </w:numPr>
              <w:spacing w:after="0"/>
              <w:ind w:hanging="183"/>
            </w:pPr>
            <w:r w:rsidRPr="00FB5F1A">
              <w:t>‘Annual facilities bushfire readiness review checklist’ is implemented in October to prepare for the bushfire season</w:t>
            </w:r>
          </w:p>
          <w:p w14:paraId="5716DE47" w14:textId="77777777" w:rsidR="00000000" w:rsidRPr="00FB5F1A" w:rsidRDefault="00000000" w:rsidP="00FB5F1A">
            <w:pPr>
              <w:pStyle w:val="Normal9"/>
              <w:numPr>
                <w:ilvl w:val="0"/>
                <w:numId w:val="45"/>
              </w:numPr>
              <w:spacing w:after="0"/>
              <w:ind w:hanging="183"/>
            </w:pPr>
            <w:r w:rsidRPr="00FB5F1A">
              <w:t xml:space="preserve">A WatchZone of </w:t>
            </w:r>
            <w:r w:rsidRPr="00FB5F1A">
              <w:rPr>
                <w:rFonts w:ascii="Calibri" w:eastAsia="Calibri" w:hAnsi="Calibri" w:cs="Calibri"/>
                <w:b/>
                <w:bCs/>
                <w:i/>
                <w:iCs/>
                <w:color w:val="8B0000"/>
                <w:sz w:val="20"/>
                <w:szCs w:val="20"/>
                <w:shd w:val="clear" w:color="auto" w:fill="D8D8D8"/>
              </w:rPr>
              <w:t>[insert your predetermined watch zone]</w:t>
            </w:r>
            <w:r w:rsidRPr="00FB5F1A">
              <w:t>kms on the VicEmergency App has been established by school staff and is monitored regularly for fires and other incidents.</w:t>
            </w:r>
          </w:p>
          <w:p w14:paraId="235A206A" w14:textId="77777777" w:rsidR="00000000" w:rsidRPr="00FB5F1A" w:rsidRDefault="00000000" w:rsidP="00FB5F1A">
            <w:pPr>
              <w:pStyle w:val="Normal9"/>
              <w:numPr>
                <w:ilvl w:val="0"/>
                <w:numId w:val="45"/>
              </w:numPr>
              <w:spacing w:after="0"/>
              <w:ind w:hanging="183"/>
            </w:pPr>
            <w:r w:rsidRPr="00FB5F1A">
              <w:t xml:space="preserve">Excursions occurring in bushfire prone areas or in areas surrounded by grassland adhere to the policy for </w:t>
            </w:r>
            <w:hyperlink r:id="rId77" w:history="1">
              <w:r w:rsidRPr="00FB5F1A">
                <w:rPr>
                  <w:i/>
                  <w:iCs/>
                </w:rPr>
                <w:t>Excursions including camps and adventure activities</w:t>
              </w:r>
            </w:hyperlink>
            <w:r w:rsidRPr="00FB5F1A">
              <w:t>, and will be reassessed if the forecast Fire Danger Rating is  Extreme, or cancelled if in a determined Catastrophic weather district. Monitoring for weather forecasts, Fire Danger Ratings and emergency warnings before and during excursions is factored into the risk assessment and emergency management plan for all excursions.</w:t>
            </w:r>
          </w:p>
          <w:p w14:paraId="539A3515" w14:textId="77777777" w:rsidR="00000000" w:rsidRPr="00FB5F1A" w:rsidRDefault="00000000" w:rsidP="00FB5F1A">
            <w:pPr>
              <w:pStyle w:val="Normal9"/>
              <w:numPr>
                <w:ilvl w:val="0"/>
                <w:numId w:val="45"/>
              </w:numPr>
              <w:spacing w:after="0"/>
              <w:ind w:hanging="183"/>
            </w:pPr>
            <w:r w:rsidRPr="00FB5F1A">
              <w:t xml:space="preserve">Pre-determined arrangements implemented as fire danger escalates in accordance with school’s category on the Bushfire at Risk Register and the </w:t>
            </w:r>
            <w:hyperlink r:id="rId78" w:history="1">
              <w:r w:rsidRPr="00FB5F1A">
                <w:t>Bushfire Preparedness Relocation and Closure Procedures</w:t>
              </w:r>
            </w:hyperlink>
            <w:r w:rsidRPr="00FB5F1A">
              <w:t xml:space="preserve">. </w:t>
            </w:r>
          </w:p>
          <w:p w14:paraId="5DF357C5" w14:textId="77777777" w:rsidR="00000000" w:rsidRPr="00FB5F1A" w:rsidRDefault="00000000" w:rsidP="00FB5F1A">
            <w:pPr>
              <w:pStyle w:val="Normal9"/>
              <w:numPr>
                <w:ilvl w:val="1"/>
                <w:numId w:val="45"/>
              </w:numPr>
              <w:spacing w:after="0"/>
              <w:ind w:hanging="208"/>
            </w:pPr>
            <w:r w:rsidRPr="00FB5F1A">
              <w:t>Closure on determined Catastrophic days</w:t>
            </w:r>
          </w:p>
          <w:p w14:paraId="5B7B050B" w14:textId="77777777" w:rsidR="00000000" w:rsidRPr="00FB5F1A" w:rsidRDefault="00000000" w:rsidP="00FB5F1A">
            <w:pPr>
              <w:pStyle w:val="Normal9"/>
              <w:numPr>
                <w:ilvl w:val="1"/>
                <w:numId w:val="45"/>
              </w:numPr>
              <w:spacing w:after="0"/>
              <w:ind w:hanging="208"/>
            </w:pPr>
            <w:r w:rsidRPr="00FB5F1A">
              <w:t xml:space="preserve">For Categories 0, 1, 2 relocation/closure on </w:t>
            </w:r>
            <w:r w:rsidRPr="00FB5F1A">
              <w:rPr>
                <w:rFonts w:ascii="Calibri" w:eastAsia="Calibri" w:hAnsi="Calibri" w:cs="Calibri"/>
                <w:b/>
                <w:bCs/>
                <w:i/>
                <w:iCs/>
                <w:color w:val="8B0000"/>
                <w:sz w:val="20"/>
                <w:szCs w:val="20"/>
                <w:shd w:val="clear" w:color="auto" w:fill="D8D8D8"/>
              </w:rPr>
              <w:t>[relevant Fire Danger Rating]</w:t>
            </w:r>
            <w:r w:rsidRPr="00FB5F1A">
              <w:t xml:space="preserve"> days</w:t>
            </w:r>
          </w:p>
          <w:p w14:paraId="197D6717" w14:textId="77777777" w:rsidR="00000000" w:rsidRPr="00FB5F1A" w:rsidRDefault="00000000" w:rsidP="00FB5F1A">
            <w:pPr>
              <w:pStyle w:val="Normal9"/>
              <w:spacing w:after="0"/>
            </w:pPr>
          </w:p>
        </w:tc>
        <w:tc>
          <w:tcPr>
            <w:tcW w:w="2126" w:type="dxa"/>
          </w:tcPr>
          <w:p w14:paraId="7AE8AD00" w14:textId="77777777" w:rsidR="00000000" w:rsidRPr="00FB5F1A" w:rsidRDefault="00000000" w:rsidP="00FB5F1A">
            <w:pPr>
              <w:pStyle w:val="Normal9"/>
              <w:spacing w:after="0"/>
            </w:pPr>
            <w:r>
              <w:rPr>
                <w:sz w:val="20"/>
              </w:rPr>
              <w:t>Acceptable</w:t>
            </w:r>
          </w:p>
        </w:tc>
        <w:tc>
          <w:tcPr>
            <w:tcW w:w="2822" w:type="dxa"/>
          </w:tcPr>
          <w:p w14:paraId="4B41DC6D"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592"/>
            </w:tblGrid>
            <w:tr w:rsidR="00B435AA" w14:paraId="218903BE" w14:textId="77777777">
              <w:trPr>
                <w:tblCellSpacing w:w="15" w:type="dxa"/>
              </w:trPr>
              <w:tc>
                <w:tcPr>
                  <w:tcW w:w="2732" w:type="dxa"/>
                  <w:tcMar>
                    <w:top w:w="15" w:type="dxa"/>
                    <w:left w:w="15" w:type="dxa"/>
                    <w:bottom w:w="15" w:type="dxa"/>
                    <w:right w:w="15" w:type="dxa"/>
                  </w:tcMar>
                  <w:vAlign w:val="center"/>
                </w:tcPr>
                <w:p w14:paraId="38B20C27" w14:textId="77777777" w:rsidR="00000000" w:rsidRPr="00FB5F1A" w:rsidRDefault="00000000" w:rsidP="00FB5F1A">
                  <w:pPr>
                    <w:pStyle w:val="Normal9"/>
                    <w:spacing w:after="0"/>
                    <w:rPr>
                      <w:color w:val="000000"/>
                    </w:rPr>
                  </w:pPr>
                  <w:r w:rsidRPr="00FB5F1A">
                    <w:rPr>
                      <w:b/>
                      <w:bCs/>
                      <w:color w:val="000000"/>
                    </w:rPr>
                    <w:t>Consequence</w:t>
                  </w:r>
                </w:p>
              </w:tc>
            </w:tr>
            <w:tr w:rsidR="00B435AA" w14:paraId="53975B6C" w14:textId="77777777">
              <w:trPr>
                <w:tblCellSpacing w:w="15" w:type="dxa"/>
              </w:trPr>
              <w:tc>
                <w:tcPr>
                  <w:tcW w:w="2732" w:type="dxa"/>
                  <w:tcMar>
                    <w:top w:w="15" w:type="dxa"/>
                    <w:left w:w="15" w:type="dxa"/>
                    <w:bottom w:w="15" w:type="dxa"/>
                    <w:right w:w="15" w:type="dxa"/>
                  </w:tcMar>
                  <w:vAlign w:val="center"/>
                </w:tcPr>
                <w:p w14:paraId="2061661E" w14:textId="77777777" w:rsidR="00000000" w:rsidRPr="00FB5F1A" w:rsidRDefault="00000000" w:rsidP="00FB5F1A">
                  <w:pPr>
                    <w:pStyle w:val="Normal9"/>
                    <w:spacing w:after="0"/>
                    <w:rPr>
                      <w:color w:val="000000"/>
                    </w:rPr>
                  </w:pPr>
                  <w:r w:rsidRPr="00FB5F1A">
                    <w:rPr>
                      <w:color w:val="000000"/>
                    </w:rPr>
                    <w:t>Moderate</w:t>
                  </w:r>
                </w:p>
              </w:tc>
            </w:tr>
            <w:tr w:rsidR="00B435AA" w14:paraId="0B084AC8" w14:textId="77777777">
              <w:trPr>
                <w:tblCellSpacing w:w="15" w:type="dxa"/>
              </w:trPr>
              <w:tc>
                <w:tcPr>
                  <w:tcW w:w="2732" w:type="dxa"/>
                  <w:tcMar>
                    <w:top w:w="15" w:type="dxa"/>
                    <w:left w:w="15" w:type="dxa"/>
                    <w:bottom w:w="15" w:type="dxa"/>
                    <w:right w:w="15" w:type="dxa"/>
                  </w:tcMar>
                  <w:vAlign w:val="center"/>
                </w:tcPr>
                <w:p w14:paraId="709B25DC" w14:textId="77777777" w:rsidR="00000000" w:rsidRPr="00FB5F1A" w:rsidRDefault="00000000" w:rsidP="00FB5F1A">
                  <w:pPr>
                    <w:pStyle w:val="Normal9"/>
                    <w:spacing w:after="0"/>
                    <w:rPr>
                      <w:color w:val="000000"/>
                    </w:rPr>
                  </w:pPr>
                  <w:r w:rsidRPr="00FB5F1A">
                    <w:rPr>
                      <w:b/>
                      <w:bCs/>
                      <w:color w:val="000000"/>
                    </w:rPr>
                    <w:t>Likelihood</w:t>
                  </w:r>
                </w:p>
              </w:tc>
            </w:tr>
            <w:tr w:rsidR="00B435AA" w14:paraId="4E8BF105" w14:textId="77777777">
              <w:trPr>
                <w:tblCellSpacing w:w="15" w:type="dxa"/>
              </w:trPr>
              <w:tc>
                <w:tcPr>
                  <w:tcW w:w="2732" w:type="dxa"/>
                  <w:tcMar>
                    <w:top w:w="15" w:type="dxa"/>
                    <w:left w:w="15" w:type="dxa"/>
                    <w:bottom w:w="15" w:type="dxa"/>
                    <w:right w:w="15" w:type="dxa"/>
                  </w:tcMar>
                  <w:vAlign w:val="center"/>
                </w:tcPr>
                <w:p w14:paraId="582996D3" w14:textId="77777777" w:rsidR="00000000" w:rsidRPr="00FB5F1A" w:rsidRDefault="00000000" w:rsidP="00FB5F1A">
                  <w:pPr>
                    <w:pStyle w:val="Normal9"/>
                    <w:spacing w:after="0"/>
                    <w:rPr>
                      <w:color w:val="000000"/>
                    </w:rPr>
                  </w:pPr>
                  <w:r w:rsidRPr="00FB5F1A">
                    <w:rPr>
                      <w:color w:val="000000"/>
                    </w:rPr>
                    <w:t>Unlikely</w:t>
                  </w:r>
                </w:p>
              </w:tc>
            </w:tr>
            <w:tr w:rsidR="00B435AA" w14:paraId="42A1E9C9" w14:textId="77777777">
              <w:trPr>
                <w:tblCellSpacing w:w="15" w:type="dxa"/>
              </w:trPr>
              <w:tc>
                <w:tcPr>
                  <w:tcW w:w="2732" w:type="dxa"/>
                  <w:tcMar>
                    <w:top w:w="15" w:type="dxa"/>
                    <w:left w:w="15" w:type="dxa"/>
                    <w:bottom w:w="15" w:type="dxa"/>
                    <w:right w:w="15" w:type="dxa"/>
                  </w:tcMar>
                  <w:vAlign w:val="center"/>
                </w:tcPr>
                <w:p w14:paraId="69AA3AE2" w14:textId="77777777" w:rsidR="00000000" w:rsidRPr="00FB5F1A" w:rsidRDefault="00000000" w:rsidP="00FB5F1A">
                  <w:pPr>
                    <w:pStyle w:val="Normal9"/>
                    <w:spacing w:after="0"/>
                    <w:rPr>
                      <w:color w:val="000000"/>
                    </w:rPr>
                  </w:pPr>
                  <w:r w:rsidRPr="00FB5F1A">
                    <w:rPr>
                      <w:b/>
                      <w:bCs/>
                      <w:color w:val="000000"/>
                    </w:rPr>
                    <w:t>Risk Level</w:t>
                  </w:r>
                </w:p>
              </w:tc>
            </w:tr>
            <w:tr w:rsidR="00B435AA" w14:paraId="0BA7D3A2" w14:textId="77777777">
              <w:trPr>
                <w:tblCellSpacing w:w="15" w:type="dxa"/>
              </w:trPr>
              <w:tc>
                <w:tcPr>
                  <w:tcW w:w="2732" w:type="dxa"/>
                  <w:tcMar>
                    <w:top w:w="15" w:type="dxa"/>
                    <w:left w:w="15" w:type="dxa"/>
                    <w:bottom w:w="15" w:type="dxa"/>
                    <w:right w:w="15" w:type="dxa"/>
                  </w:tcMar>
                  <w:vAlign w:val="center"/>
                </w:tcPr>
                <w:p w14:paraId="58929D42" w14:textId="77777777" w:rsidR="00000000" w:rsidRPr="00FB5F1A" w:rsidRDefault="00000000" w:rsidP="00FB5F1A">
                  <w:pPr>
                    <w:pStyle w:val="Normal9"/>
                    <w:spacing w:after="0"/>
                    <w:rPr>
                      <w:color w:val="000000"/>
                    </w:rPr>
                  </w:pPr>
                  <w:r w:rsidRPr="00FB5F1A">
                    <w:rPr>
                      <w:color w:val="000000"/>
                    </w:rPr>
                    <w:t>Medium</w:t>
                  </w:r>
                </w:p>
              </w:tc>
            </w:tr>
          </w:tbl>
          <w:p w14:paraId="406E9B7C" w14:textId="77777777" w:rsidR="00000000" w:rsidRPr="00FB5F1A" w:rsidRDefault="00000000" w:rsidP="00FB5F1A">
            <w:pPr>
              <w:pStyle w:val="Normal9"/>
              <w:spacing w:after="0"/>
            </w:pPr>
          </w:p>
        </w:tc>
        <w:tc>
          <w:tcPr>
            <w:tcW w:w="4124" w:type="dxa"/>
          </w:tcPr>
          <w:p w14:paraId="6E4FAF46" w14:textId="77777777" w:rsidR="00000000" w:rsidRPr="00FB5F1A" w:rsidRDefault="00000000" w:rsidP="00FB5F1A">
            <w:pPr>
              <w:pStyle w:val="Normal9"/>
              <w:spacing w:after="0"/>
            </w:pPr>
          </w:p>
        </w:tc>
        <w:tc>
          <w:tcPr>
            <w:tcW w:w="2297" w:type="dxa"/>
          </w:tcPr>
          <w:p w14:paraId="0203F85C"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067"/>
            </w:tblGrid>
            <w:tr w:rsidR="00B435AA" w14:paraId="6D10115D" w14:textId="77777777">
              <w:trPr>
                <w:tblCellSpacing w:w="15" w:type="dxa"/>
              </w:trPr>
              <w:tc>
                <w:tcPr>
                  <w:tcW w:w="2207" w:type="dxa"/>
                  <w:tcMar>
                    <w:top w:w="15" w:type="dxa"/>
                    <w:left w:w="15" w:type="dxa"/>
                    <w:bottom w:w="15" w:type="dxa"/>
                    <w:right w:w="15" w:type="dxa"/>
                  </w:tcMar>
                  <w:vAlign w:val="center"/>
                </w:tcPr>
                <w:p w14:paraId="6D5B927F" w14:textId="77777777" w:rsidR="00000000" w:rsidRPr="00FB5F1A" w:rsidRDefault="00000000" w:rsidP="00FB5F1A">
                  <w:pPr>
                    <w:pStyle w:val="Normal9"/>
                    <w:spacing w:after="0"/>
                    <w:rPr>
                      <w:color w:val="000000"/>
                    </w:rPr>
                  </w:pPr>
                  <w:r w:rsidRPr="00FB5F1A">
                    <w:rPr>
                      <w:b/>
                      <w:bCs/>
                      <w:color w:val="000000"/>
                    </w:rPr>
                    <w:t>Consequence</w:t>
                  </w:r>
                </w:p>
              </w:tc>
            </w:tr>
            <w:tr w:rsidR="00B435AA" w14:paraId="20C825D9" w14:textId="77777777">
              <w:trPr>
                <w:tblCellSpacing w:w="15" w:type="dxa"/>
              </w:trPr>
              <w:tc>
                <w:tcPr>
                  <w:tcW w:w="2207" w:type="dxa"/>
                  <w:tcMar>
                    <w:top w:w="15" w:type="dxa"/>
                    <w:left w:w="15" w:type="dxa"/>
                    <w:bottom w:w="15" w:type="dxa"/>
                    <w:right w:w="15" w:type="dxa"/>
                  </w:tcMar>
                  <w:vAlign w:val="center"/>
                </w:tcPr>
                <w:p w14:paraId="1C771E0A" w14:textId="77777777" w:rsidR="00000000" w:rsidRPr="00FB5F1A" w:rsidRDefault="00000000" w:rsidP="00FB5F1A">
                  <w:pPr>
                    <w:pStyle w:val="Normal9"/>
                    <w:spacing w:after="0"/>
                    <w:rPr>
                      <w:color w:val="000000"/>
                    </w:rPr>
                  </w:pPr>
                  <w:r w:rsidRPr="00FB5F1A">
                    <w:rPr>
                      <w:color w:val="000000"/>
                    </w:rPr>
                    <w:t>Major</w:t>
                  </w:r>
                </w:p>
              </w:tc>
            </w:tr>
            <w:tr w:rsidR="00B435AA" w14:paraId="50204145" w14:textId="77777777">
              <w:trPr>
                <w:tblCellSpacing w:w="15" w:type="dxa"/>
              </w:trPr>
              <w:tc>
                <w:tcPr>
                  <w:tcW w:w="2207" w:type="dxa"/>
                  <w:tcMar>
                    <w:top w:w="15" w:type="dxa"/>
                    <w:left w:w="15" w:type="dxa"/>
                    <w:bottom w:w="15" w:type="dxa"/>
                    <w:right w:w="15" w:type="dxa"/>
                  </w:tcMar>
                  <w:vAlign w:val="center"/>
                </w:tcPr>
                <w:p w14:paraId="3960C2DC" w14:textId="77777777" w:rsidR="00000000" w:rsidRPr="00FB5F1A" w:rsidRDefault="00000000" w:rsidP="00FB5F1A">
                  <w:pPr>
                    <w:pStyle w:val="Normal9"/>
                    <w:spacing w:after="0"/>
                    <w:rPr>
                      <w:color w:val="000000"/>
                    </w:rPr>
                  </w:pPr>
                  <w:r w:rsidRPr="00FB5F1A">
                    <w:rPr>
                      <w:b/>
                      <w:bCs/>
                      <w:color w:val="000000"/>
                    </w:rPr>
                    <w:t>Likelihood</w:t>
                  </w:r>
                </w:p>
              </w:tc>
            </w:tr>
            <w:tr w:rsidR="00B435AA" w14:paraId="1E1A174A" w14:textId="77777777">
              <w:trPr>
                <w:tblCellSpacing w:w="15" w:type="dxa"/>
              </w:trPr>
              <w:tc>
                <w:tcPr>
                  <w:tcW w:w="2207" w:type="dxa"/>
                  <w:tcMar>
                    <w:top w:w="15" w:type="dxa"/>
                    <w:left w:w="15" w:type="dxa"/>
                    <w:bottom w:w="15" w:type="dxa"/>
                    <w:right w:w="15" w:type="dxa"/>
                  </w:tcMar>
                  <w:vAlign w:val="center"/>
                </w:tcPr>
                <w:p w14:paraId="0074DB9F" w14:textId="77777777" w:rsidR="00000000" w:rsidRPr="00FB5F1A" w:rsidRDefault="00000000" w:rsidP="00FB5F1A">
                  <w:pPr>
                    <w:pStyle w:val="Normal9"/>
                    <w:spacing w:after="0"/>
                    <w:rPr>
                      <w:color w:val="000000"/>
                    </w:rPr>
                  </w:pPr>
                  <w:r w:rsidRPr="00FB5F1A">
                    <w:rPr>
                      <w:color w:val="000000"/>
                    </w:rPr>
                    <w:t>Unlikely</w:t>
                  </w:r>
                </w:p>
              </w:tc>
            </w:tr>
            <w:tr w:rsidR="00B435AA" w14:paraId="0B17E1BE" w14:textId="77777777">
              <w:trPr>
                <w:tblCellSpacing w:w="15" w:type="dxa"/>
              </w:trPr>
              <w:tc>
                <w:tcPr>
                  <w:tcW w:w="2207" w:type="dxa"/>
                  <w:tcMar>
                    <w:top w:w="15" w:type="dxa"/>
                    <w:left w:w="15" w:type="dxa"/>
                    <w:bottom w:w="15" w:type="dxa"/>
                    <w:right w:w="15" w:type="dxa"/>
                  </w:tcMar>
                  <w:vAlign w:val="center"/>
                </w:tcPr>
                <w:p w14:paraId="69FC3205" w14:textId="77777777" w:rsidR="00000000" w:rsidRPr="00FB5F1A" w:rsidRDefault="00000000" w:rsidP="00FB5F1A">
                  <w:pPr>
                    <w:pStyle w:val="Normal9"/>
                    <w:spacing w:after="0"/>
                    <w:rPr>
                      <w:color w:val="000000"/>
                    </w:rPr>
                  </w:pPr>
                  <w:r w:rsidRPr="00FB5F1A">
                    <w:rPr>
                      <w:b/>
                      <w:bCs/>
                      <w:color w:val="000000"/>
                    </w:rPr>
                    <w:t>Risk Level</w:t>
                  </w:r>
                </w:p>
              </w:tc>
            </w:tr>
            <w:tr w:rsidR="00B435AA" w14:paraId="4CB8B6D1" w14:textId="77777777">
              <w:trPr>
                <w:tblCellSpacing w:w="15" w:type="dxa"/>
              </w:trPr>
              <w:tc>
                <w:tcPr>
                  <w:tcW w:w="2207" w:type="dxa"/>
                  <w:tcMar>
                    <w:top w:w="15" w:type="dxa"/>
                    <w:left w:w="15" w:type="dxa"/>
                    <w:bottom w:w="15" w:type="dxa"/>
                    <w:right w:w="15" w:type="dxa"/>
                  </w:tcMar>
                  <w:vAlign w:val="center"/>
                </w:tcPr>
                <w:p w14:paraId="2E3BF1D1" w14:textId="77777777" w:rsidR="00000000" w:rsidRPr="00FB5F1A" w:rsidRDefault="00000000" w:rsidP="00FB5F1A">
                  <w:pPr>
                    <w:pStyle w:val="Normal9"/>
                    <w:spacing w:after="0"/>
                    <w:rPr>
                      <w:color w:val="000000"/>
                    </w:rPr>
                  </w:pPr>
                  <w:r w:rsidRPr="00FB5F1A">
                    <w:rPr>
                      <w:color w:val="000000"/>
                    </w:rPr>
                    <w:t>Medium</w:t>
                  </w:r>
                </w:p>
              </w:tc>
            </w:tr>
          </w:tbl>
          <w:p w14:paraId="654A4C3C" w14:textId="77777777" w:rsidR="00000000" w:rsidRPr="00FB5F1A" w:rsidRDefault="00000000" w:rsidP="00FB5F1A">
            <w:pPr>
              <w:pStyle w:val="Normal9"/>
              <w:spacing w:after="0"/>
            </w:pPr>
          </w:p>
        </w:tc>
      </w:tr>
      <w:tr w:rsidR="00B435AA" w14:paraId="798412A1" w14:textId="77777777" w:rsidTr="00285568">
        <w:trPr>
          <w:trHeight w:val="45"/>
        </w:trPr>
        <w:tc>
          <w:tcPr>
            <w:tcW w:w="2137" w:type="dxa"/>
          </w:tcPr>
          <w:p w14:paraId="49EDD228" w14:textId="77777777" w:rsidR="00000000" w:rsidRPr="00FB5F1A" w:rsidRDefault="00000000" w:rsidP="00FB5F1A">
            <w:pPr>
              <w:pStyle w:val="Normal9"/>
              <w:spacing w:after="0"/>
            </w:pPr>
            <w:r>
              <w:rPr>
                <w:sz w:val="20"/>
              </w:rPr>
              <w:t>Water Leak</w:t>
            </w:r>
          </w:p>
        </w:tc>
        <w:tc>
          <w:tcPr>
            <w:tcW w:w="3341" w:type="dxa"/>
          </w:tcPr>
          <w:p w14:paraId="43A42345" w14:textId="77777777" w:rsidR="00000000" w:rsidRPr="00FB5F1A" w:rsidRDefault="00000000" w:rsidP="00FB5F1A">
            <w:pPr>
              <w:pStyle w:val="Normal9"/>
              <w:spacing w:after="0"/>
            </w:pPr>
            <w:r>
              <w:rPr>
                <w:sz w:val="20"/>
              </w:rPr>
              <w:t>Burst pipe or any leaking water from the school</w:t>
            </w:r>
          </w:p>
        </w:tc>
        <w:tc>
          <w:tcPr>
            <w:tcW w:w="5037" w:type="dxa"/>
          </w:tcPr>
          <w:p w14:paraId="0AE9E6A3" w14:textId="77777777" w:rsidR="00000000" w:rsidRPr="00FB5F1A" w:rsidRDefault="00000000" w:rsidP="00FB5F1A">
            <w:pPr>
              <w:pStyle w:val="Normal9"/>
              <w:spacing w:after="0"/>
            </w:pPr>
            <w:r w:rsidRPr="00FB5F1A">
              <w:t xml:space="preserve"> </w:t>
            </w:r>
          </w:p>
          <w:p w14:paraId="4A41A327" w14:textId="77777777" w:rsidR="00000000" w:rsidRPr="00FB5F1A" w:rsidRDefault="00000000" w:rsidP="00FB5F1A">
            <w:pPr>
              <w:pStyle w:val="Normal9"/>
              <w:numPr>
                <w:ilvl w:val="0"/>
                <w:numId w:val="46"/>
              </w:numPr>
              <w:spacing w:after="0"/>
              <w:ind w:hanging="183"/>
            </w:pPr>
            <w:r w:rsidRPr="00FB5F1A">
              <w:t>Ensure that contractors have dial before you dig plans.</w:t>
            </w:r>
          </w:p>
          <w:p w14:paraId="531CE1E3" w14:textId="77777777" w:rsidR="00000000" w:rsidRPr="00FB5F1A" w:rsidRDefault="00000000" w:rsidP="00FB5F1A">
            <w:pPr>
              <w:pStyle w:val="Normal9"/>
              <w:numPr>
                <w:ilvl w:val="0"/>
                <w:numId w:val="46"/>
              </w:numPr>
              <w:spacing w:after="0"/>
              <w:ind w:hanging="183"/>
            </w:pPr>
            <w:r w:rsidRPr="00FB5F1A">
              <w:lastRenderedPageBreak/>
              <w:t>Ensure that all external taps have anti vandal keys</w:t>
            </w:r>
          </w:p>
          <w:p w14:paraId="1612AFB0" w14:textId="77777777" w:rsidR="00000000" w:rsidRPr="00FB5F1A" w:rsidRDefault="00000000" w:rsidP="00FB5F1A">
            <w:pPr>
              <w:pStyle w:val="Normal9"/>
              <w:numPr>
                <w:ilvl w:val="0"/>
                <w:numId w:val="46"/>
              </w:numPr>
              <w:spacing w:after="0"/>
              <w:ind w:hanging="183"/>
            </w:pPr>
          </w:p>
          <w:p w14:paraId="65EAADD4" w14:textId="77777777" w:rsidR="00000000" w:rsidRPr="00FB5F1A" w:rsidRDefault="00000000" w:rsidP="00FB5F1A">
            <w:pPr>
              <w:pStyle w:val="Normal9"/>
              <w:spacing w:after="0"/>
            </w:pPr>
            <w:r w:rsidRPr="00FB5F1A">
              <w:t> </w:t>
            </w:r>
          </w:p>
          <w:p w14:paraId="771B9560" w14:textId="77777777" w:rsidR="00000000" w:rsidRPr="00FB5F1A" w:rsidRDefault="00000000" w:rsidP="00FB5F1A">
            <w:pPr>
              <w:pStyle w:val="Normal9"/>
              <w:spacing w:after="0"/>
            </w:pPr>
          </w:p>
        </w:tc>
        <w:tc>
          <w:tcPr>
            <w:tcW w:w="2126" w:type="dxa"/>
          </w:tcPr>
          <w:p w14:paraId="783E6B46" w14:textId="77777777" w:rsidR="00000000" w:rsidRPr="00FB5F1A" w:rsidRDefault="00000000" w:rsidP="00FB5F1A">
            <w:pPr>
              <w:pStyle w:val="Normal9"/>
              <w:spacing w:after="0"/>
            </w:pPr>
            <w:r>
              <w:rPr>
                <w:sz w:val="20"/>
              </w:rPr>
              <w:lastRenderedPageBreak/>
              <w:t>Acceptable</w:t>
            </w:r>
          </w:p>
        </w:tc>
        <w:tc>
          <w:tcPr>
            <w:tcW w:w="2822" w:type="dxa"/>
          </w:tcPr>
          <w:p w14:paraId="0DA64FBF"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592"/>
            </w:tblGrid>
            <w:tr w:rsidR="00B435AA" w14:paraId="0F689CC0" w14:textId="77777777">
              <w:trPr>
                <w:tblCellSpacing w:w="15" w:type="dxa"/>
              </w:trPr>
              <w:tc>
                <w:tcPr>
                  <w:tcW w:w="2732" w:type="dxa"/>
                  <w:tcMar>
                    <w:top w:w="15" w:type="dxa"/>
                    <w:left w:w="15" w:type="dxa"/>
                    <w:bottom w:w="15" w:type="dxa"/>
                    <w:right w:w="15" w:type="dxa"/>
                  </w:tcMar>
                  <w:vAlign w:val="center"/>
                </w:tcPr>
                <w:p w14:paraId="404E1AD8" w14:textId="77777777" w:rsidR="00000000" w:rsidRPr="00FB5F1A" w:rsidRDefault="00000000" w:rsidP="00FB5F1A">
                  <w:pPr>
                    <w:pStyle w:val="Normal9"/>
                    <w:spacing w:after="0"/>
                    <w:rPr>
                      <w:color w:val="000000"/>
                    </w:rPr>
                  </w:pPr>
                  <w:r w:rsidRPr="00FB5F1A">
                    <w:rPr>
                      <w:b/>
                      <w:bCs/>
                      <w:color w:val="000000"/>
                    </w:rPr>
                    <w:t>Consequence</w:t>
                  </w:r>
                </w:p>
              </w:tc>
            </w:tr>
            <w:tr w:rsidR="00B435AA" w14:paraId="58E6B9B1" w14:textId="77777777">
              <w:trPr>
                <w:tblCellSpacing w:w="15" w:type="dxa"/>
              </w:trPr>
              <w:tc>
                <w:tcPr>
                  <w:tcW w:w="2732" w:type="dxa"/>
                  <w:tcMar>
                    <w:top w:w="15" w:type="dxa"/>
                    <w:left w:w="15" w:type="dxa"/>
                    <w:bottom w:w="15" w:type="dxa"/>
                    <w:right w:w="15" w:type="dxa"/>
                  </w:tcMar>
                  <w:vAlign w:val="center"/>
                </w:tcPr>
                <w:p w14:paraId="3B5221C8" w14:textId="77777777" w:rsidR="00000000" w:rsidRPr="00FB5F1A" w:rsidRDefault="00000000" w:rsidP="00FB5F1A">
                  <w:pPr>
                    <w:pStyle w:val="Normal9"/>
                    <w:spacing w:after="0"/>
                    <w:rPr>
                      <w:color w:val="000000"/>
                    </w:rPr>
                  </w:pPr>
                  <w:r w:rsidRPr="00FB5F1A">
                    <w:rPr>
                      <w:color w:val="000000"/>
                    </w:rPr>
                    <w:lastRenderedPageBreak/>
                    <w:t>Minor</w:t>
                  </w:r>
                </w:p>
              </w:tc>
            </w:tr>
            <w:tr w:rsidR="00B435AA" w14:paraId="7AF4DC67" w14:textId="77777777">
              <w:trPr>
                <w:tblCellSpacing w:w="15" w:type="dxa"/>
              </w:trPr>
              <w:tc>
                <w:tcPr>
                  <w:tcW w:w="2732" w:type="dxa"/>
                  <w:tcMar>
                    <w:top w:w="15" w:type="dxa"/>
                    <w:left w:w="15" w:type="dxa"/>
                    <w:bottom w:w="15" w:type="dxa"/>
                    <w:right w:w="15" w:type="dxa"/>
                  </w:tcMar>
                  <w:vAlign w:val="center"/>
                </w:tcPr>
                <w:p w14:paraId="266E9272" w14:textId="77777777" w:rsidR="00000000" w:rsidRPr="00FB5F1A" w:rsidRDefault="00000000" w:rsidP="00FB5F1A">
                  <w:pPr>
                    <w:pStyle w:val="Normal9"/>
                    <w:spacing w:after="0"/>
                    <w:rPr>
                      <w:color w:val="000000"/>
                    </w:rPr>
                  </w:pPr>
                  <w:r w:rsidRPr="00FB5F1A">
                    <w:rPr>
                      <w:b/>
                      <w:bCs/>
                      <w:color w:val="000000"/>
                    </w:rPr>
                    <w:t>Likelihood</w:t>
                  </w:r>
                </w:p>
              </w:tc>
            </w:tr>
            <w:tr w:rsidR="00B435AA" w14:paraId="20CAFE15" w14:textId="77777777">
              <w:trPr>
                <w:tblCellSpacing w:w="15" w:type="dxa"/>
              </w:trPr>
              <w:tc>
                <w:tcPr>
                  <w:tcW w:w="2732" w:type="dxa"/>
                  <w:tcMar>
                    <w:top w:w="15" w:type="dxa"/>
                    <w:left w:w="15" w:type="dxa"/>
                    <w:bottom w:w="15" w:type="dxa"/>
                    <w:right w:w="15" w:type="dxa"/>
                  </w:tcMar>
                  <w:vAlign w:val="center"/>
                </w:tcPr>
                <w:p w14:paraId="1EB85614" w14:textId="77777777" w:rsidR="00000000" w:rsidRPr="00FB5F1A" w:rsidRDefault="00000000" w:rsidP="00FB5F1A">
                  <w:pPr>
                    <w:pStyle w:val="Normal9"/>
                    <w:spacing w:after="0"/>
                    <w:rPr>
                      <w:color w:val="000000"/>
                    </w:rPr>
                  </w:pPr>
                  <w:r w:rsidRPr="00FB5F1A">
                    <w:rPr>
                      <w:color w:val="000000"/>
                    </w:rPr>
                    <w:t>Possible</w:t>
                  </w:r>
                </w:p>
              </w:tc>
            </w:tr>
            <w:tr w:rsidR="00B435AA" w14:paraId="699F7897" w14:textId="77777777">
              <w:trPr>
                <w:tblCellSpacing w:w="15" w:type="dxa"/>
              </w:trPr>
              <w:tc>
                <w:tcPr>
                  <w:tcW w:w="2732" w:type="dxa"/>
                  <w:tcMar>
                    <w:top w:w="15" w:type="dxa"/>
                    <w:left w:w="15" w:type="dxa"/>
                    <w:bottom w:w="15" w:type="dxa"/>
                    <w:right w:w="15" w:type="dxa"/>
                  </w:tcMar>
                  <w:vAlign w:val="center"/>
                </w:tcPr>
                <w:p w14:paraId="268223AD" w14:textId="77777777" w:rsidR="00000000" w:rsidRPr="00FB5F1A" w:rsidRDefault="00000000" w:rsidP="00FB5F1A">
                  <w:pPr>
                    <w:pStyle w:val="Normal9"/>
                    <w:spacing w:after="0"/>
                    <w:rPr>
                      <w:color w:val="000000"/>
                    </w:rPr>
                  </w:pPr>
                  <w:r w:rsidRPr="00FB5F1A">
                    <w:rPr>
                      <w:b/>
                      <w:bCs/>
                      <w:color w:val="000000"/>
                    </w:rPr>
                    <w:t>Risk Level</w:t>
                  </w:r>
                </w:p>
              </w:tc>
            </w:tr>
            <w:tr w:rsidR="00B435AA" w14:paraId="6F750B7E" w14:textId="77777777">
              <w:trPr>
                <w:tblCellSpacing w:w="15" w:type="dxa"/>
              </w:trPr>
              <w:tc>
                <w:tcPr>
                  <w:tcW w:w="2732" w:type="dxa"/>
                  <w:tcMar>
                    <w:top w:w="15" w:type="dxa"/>
                    <w:left w:w="15" w:type="dxa"/>
                    <w:bottom w:w="15" w:type="dxa"/>
                    <w:right w:w="15" w:type="dxa"/>
                  </w:tcMar>
                  <w:vAlign w:val="center"/>
                </w:tcPr>
                <w:p w14:paraId="25E22368" w14:textId="77777777" w:rsidR="00000000" w:rsidRPr="00FB5F1A" w:rsidRDefault="00000000" w:rsidP="00FB5F1A">
                  <w:pPr>
                    <w:pStyle w:val="Normal9"/>
                    <w:spacing w:after="0"/>
                    <w:rPr>
                      <w:color w:val="000000"/>
                    </w:rPr>
                  </w:pPr>
                  <w:r w:rsidRPr="00FB5F1A">
                    <w:rPr>
                      <w:color w:val="000000"/>
                    </w:rPr>
                    <w:t>Medium</w:t>
                  </w:r>
                </w:p>
              </w:tc>
            </w:tr>
          </w:tbl>
          <w:p w14:paraId="7846E23F" w14:textId="77777777" w:rsidR="00000000" w:rsidRPr="00FB5F1A" w:rsidRDefault="00000000" w:rsidP="00FB5F1A">
            <w:pPr>
              <w:pStyle w:val="Normal9"/>
              <w:spacing w:after="0"/>
            </w:pPr>
          </w:p>
        </w:tc>
        <w:tc>
          <w:tcPr>
            <w:tcW w:w="4124" w:type="dxa"/>
          </w:tcPr>
          <w:p w14:paraId="5262864B" w14:textId="77777777" w:rsidR="00000000" w:rsidRPr="00FB5F1A" w:rsidRDefault="00000000" w:rsidP="00FB5F1A">
            <w:pPr>
              <w:pStyle w:val="Normal9"/>
              <w:spacing w:after="0"/>
            </w:pPr>
            <w:r w:rsidRPr="00FB5F1A">
              <w:lastRenderedPageBreak/>
              <w:t xml:space="preserve"> </w:t>
            </w:r>
          </w:p>
          <w:p w14:paraId="28C6CB61" w14:textId="77777777" w:rsidR="00000000" w:rsidRPr="00FB5F1A" w:rsidRDefault="00000000" w:rsidP="00FB5F1A">
            <w:pPr>
              <w:pStyle w:val="Normal9"/>
              <w:numPr>
                <w:ilvl w:val="0"/>
                <w:numId w:val="47"/>
              </w:numPr>
              <w:spacing w:after="0"/>
              <w:ind w:hanging="183"/>
            </w:pPr>
            <w:r w:rsidRPr="00FB5F1A">
              <w:t xml:space="preserve">If there is damage to a water pipe that requires the water to be shut off, valve </w:t>
            </w:r>
            <w:r w:rsidRPr="00FB5F1A">
              <w:lastRenderedPageBreak/>
              <w:t>is </w:t>
            </w:r>
            <w:r w:rsidRPr="00FB5F1A">
              <w:rPr>
                <w:color w:val="FF0000"/>
              </w:rPr>
              <w:t xml:space="preserve">at the front of Terang College in Strong Street.  </w:t>
            </w:r>
            <w:r w:rsidRPr="00FB5F1A">
              <w:t>There is a separate valve for Hampden P12.</w:t>
            </w:r>
          </w:p>
          <w:p w14:paraId="6D7523CC" w14:textId="77777777" w:rsidR="00000000" w:rsidRPr="00FB5F1A" w:rsidRDefault="00000000" w:rsidP="00FB5F1A">
            <w:pPr>
              <w:pStyle w:val="Normal9"/>
              <w:spacing w:after="0"/>
            </w:pPr>
          </w:p>
        </w:tc>
        <w:tc>
          <w:tcPr>
            <w:tcW w:w="2297" w:type="dxa"/>
          </w:tcPr>
          <w:p w14:paraId="41EB47F7" w14:textId="77777777" w:rsidR="00000000" w:rsidRPr="00FB5F1A" w:rsidRDefault="00000000" w:rsidP="00FB5F1A">
            <w:pPr>
              <w:pStyle w:val="Normal9"/>
              <w:spacing w:after="0"/>
            </w:pP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2067"/>
            </w:tblGrid>
            <w:tr w:rsidR="00B435AA" w14:paraId="4E709A86" w14:textId="77777777">
              <w:trPr>
                <w:tblCellSpacing w:w="15" w:type="dxa"/>
              </w:trPr>
              <w:tc>
                <w:tcPr>
                  <w:tcW w:w="2207" w:type="dxa"/>
                  <w:tcMar>
                    <w:top w:w="15" w:type="dxa"/>
                    <w:left w:w="15" w:type="dxa"/>
                    <w:bottom w:w="15" w:type="dxa"/>
                    <w:right w:w="15" w:type="dxa"/>
                  </w:tcMar>
                  <w:vAlign w:val="center"/>
                </w:tcPr>
                <w:p w14:paraId="7A349622" w14:textId="77777777" w:rsidR="00000000" w:rsidRPr="00FB5F1A" w:rsidRDefault="00000000" w:rsidP="00FB5F1A">
                  <w:pPr>
                    <w:pStyle w:val="Normal9"/>
                    <w:spacing w:after="0"/>
                    <w:rPr>
                      <w:color w:val="000000"/>
                    </w:rPr>
                  </w:pPr>
                  <w:r w:rsidRPr="00FB5F1A">
                    <w:rPr>
                      <w:b/>
                      <w:bCs/>
                      <w:color w:val="000000"/>
                    </w:rPr>
                    <w:t>Consequence</w:t>
                  </w:r>
                </w:p>
              </w:tc>
            </w:tr>
            <w:tr w:rsidR="00B435AA" w14:paraId="79E78491" w14:textId="77777777">
              <w:trPr>
                <w:tblCellSpacing w:w="15" w:type="dxa"/>
              </w:trPr>
              <w:tc>
                <w:tcPr>
                  <w:tcW w:w="2207" w:type="dxa"/>
                  <w:tcMar>
                    <w:top w:w="15" w:type="dxa"/>
                    <w:left w:w="15" w:type="dxa"/>
                    <w:bottom w:w="15" w:type="dxa"/>
                    <w:right w:w="15" w:type="dxa"/>
                  </w:tcMar>
                  <w:vAlign w:val="center"/>
                </w:tcPr>
                <w:p w14:paraId="50E4F067" w14:textId="77777777" w:rsidR="00000000" w:rsidRPr="00FB5F1A" w:rsidRDefault="00000000" w:rsidP="00FB5F1A">
                  <w:pPr>
                    <w:pStyle w:val="Normal9"/>
                    <w:spacing w:after="0"/>
                    <w:rPr>
                      <w:color w:val="000000"/>
                    </w:rPr>
                  </w:pPr>
                  <w:r w:rsidRPr="00FB5F1A">
                    <w:rPr>
                      <w:color w:val="000000"/>
                    </w:rPr>
                    <w:lastRenderedPageBreak/>
                    <w:t>Minor</w:t>
                  </w:r>
                </w:p>
              </w:tc>
            </w:tr>
            <w:tr w:rsidR="00B435AA" w14:paraId="3EDEF142" w14:textId="77777777">
              <w:trPr>
                <w:tblCellSpacing w:w="15" w:type="dxa"/>
              </w:trPr>
              <w:tc>
                <w:tcPr>
                  <w:tcW w:w="2207" w:type="dxa"/>
                  <w:tcMar>
                    <w:top w:w="15" w:type="dxa"/>
                    <w:left w:w="15" w:type="dxa"/>
                    <w:bottom w:w="15" w:type="dxa"/>
                    <w:right w:w="15" w:type="dxa"/>
                  </w:tcMar>
                  <w:vAlign w:val="center"/>
                </w:tcPr>
                <w:p w14:paraId="41D5B71F" w14:textId="77777777" w:rsidR="00000000" w:rsidRPr="00FB5F1A" w:rsidRDefault="00000000" w:rsidP="00FB5F1A">
                  <w:pPr>
                    <w:pStyle w:val="Normal9"/>
                    <w:spacing w:after="0"/>
                    <w:rPr>
                      <w:color w:val="000000"/>
                    </w:rPr>
                  </w:pPr>
                  <w:r w:rsidRPr="00FB5F1A">
                    <w:rPr>
                      <w:b/>
                      <w:bCs/>
                      <w:color w:val="000000"/>
                    </w:rPr>
                    <w:t>Likelihood</w:t>
                  </w:r>
                </w:p>
              </w:tc>
            </w:tr>
            <w:tr w:rsidR="00B435AA" w14:paraId="187D4E31" w14:textId="77777777">
              <w:trPr>
                <w:tblCellSpacing w:w="15" w:type="dxa"/>
              </w:trPr>
              <w:tc>
                <w:tcPr>
                  <w:tcW w:w="2207" w:type="dxa"/>
                  <w:tcMar>
                    <w:top w:w="15" w:type="dxa"/>
                    <w:left w:w="15" w:type="dxa"/>
                    <w:bottom w:w="15" w:type="dxa"/>
                    <w:right w:w="15" w:type="dxa"/>
                  </w:tcMar>
                  <w:vAlign w:val="center"/>
                </w:tcPr>
                <w:p w14:paraId="09DA5862" w14:textId="77777777" w:rsidR="00000000" w:rsidRPr="00FB5F1A" w:rsidRDefault="00000000" w:rsidP="00FB5F1A">
                  <w:pPr>
                    <w:pStyle w:val="Normal9"/>
                    <w:spacing w:after="0"/>
                    <w:rPr>
                      <w:color w:val="000000"/>
                    </w:rPr>
                  </w:pPr>
                  <w:r w:rsidRPr="00FB5F1A">
                    <w:rPr>
                      <w:color w:val="000000"/>
                    </w:rPr>
                    <w:t>Unlikely</w:t>
                  </w:r>
                </w:p>
              </w:tc>
            </w:tr>
            <w:tr w:rsidR="00B435AA" w14:paraId="5D1BAE62" w14:textId="77777777">
              <w:trPr>
                <w:tblCellSpacing w:w="15" w:type="dxa"/>
              </w:trPr>
              <w:tc>
                <w:tcPr>
                  <w:tcW w:w="2207" w:type="dxa"/>
                  <w:tcMar>
                    <w:top w:w="15" w:type="dxa"/>
                    <w:left w:w="15" w:type="dxa"/>
                    <w:bottom w:w="15" w:type="dxa"/>
                    <w:right w:w="15" w:type="dxa"/>
                  </w:tcMar>
                  <w:vAlign w:val="center"/>
                </w:tcPr>
                <w:p w14:paraId="1A2D762F" w14:textId="77777777" w:rsidR="00000000" w:rsidRPr="00FB5F1A" w:rsidRDefault="00000000" w:rsidP="00FB5F1A">
                  <w:pPr>
                    <w:pStyle w:val="Normal9"/>
                    <w:spacing w:after="0"/>
                    <w:rPr>
                      <w:color w:val="000000"/>
                    </w:rPr>
                  </w:pPr>
                  <w:r w:rsidRPr="00FB5F1A">
                    <w:rPr>
                      <w:b/>
                      <w:bCs/>
                      <w:color w:val="000000"/>
                    </w:rPr>
                    <w:t>Risk Level</w:t>
                  </w:r>
                </w:p>
              </w:tc>
            </w:tr>
            <w:tr w:rsidR="00B435AA" w14:paraId="66C0028F" w14:textId="77777777">
              <w:trPr>
                <w:tblCellSpacing w:w="15" w:type="dxa"/>
              </w:trPr>
              <w:tc>
                <w:tcPr>
                  <w:tcW w:w="2207" w:type="dxa"/>
                  <w:tcMar>
                    <w:top w:w="15" w:type="dxa"/>
                    <w:left w:w="15" w:type="dxa"/>
                    <w:bottom w:w="15" w:type="dxa"/>
                    <w:right w:w="15" w:type="dxa"/>
                  </w:tcMar>
                  <w:vAlign w:val="center"/>
                </w:tcPr>
                <w:p w14:paraId="09FDC01E" w14:textId="77777777" w:rsidR="00000000" w:rsidRPr="00FB5F1A" w:rsidRDefault="00000000" w:rsidP="00FB5F1A">
                  <w:pPr>
                    <w:pStyle w:val="Normal9"/>
                    <w:spacing w:after="0"/>
                    <w:rPr>
                      <w:color w:val="000000"/>
                    </w:rPr>
                  </w:pPr>
                  <w:r w:rsidRPr="00FB5F1A">
                    <w:rPr>
                      <w:color w:val="000000"/>
                    </w:rPr>
                    <w:t>Low</w:t>
                  </w:r>
                </w:p>
              </w:tc>
            </w:tr>
          </w:tbl>
          <w:p w14:paraId="6F2F029C" w14:textId="77777777" w:rsidR="00000000" w:rsidRPr="00FB5F1A" w:rsidRDefault="00000000" w:rsidP="00FB5F1A">
            <w:pPr>
              <w:pStyle w:val="Normal9"/>
              <w:spacing w:after="0"/>
            </w:pPr>
          </w:p>
        </w:tc>
      </w:tr>
    </w:tbl>
    <w:p w14:paraId="5ACBA359" w14:textId="77777777" w:rsidR="00000000" w:rsidRDefault="00000000" w:rsidP="001D4342">
      <w:pPr>
        <w:pStyle w:val="ESBodyText9"/>
        <w:spacing w:after="0"/>
        <w:sectPr w:rsidR="00F50DA8" w:rsidSect="00D764C3">
          <w:headerReference w:type="even" r:id="rId79"/>
          <w:headerReference w:type="default" r:id="rId80"/>
          <w:footerReference w:type="default" r:id="rId81"/>
          <w:headerReference w:type="first" r:id="rId82"/>
          <w:pgSz w:w="23811" w:h="16838" w:orient="landscape" w:code="8"/>
          <w:pgMar w:top="1304" w:right="2036" w:bottom="1240" w:left="1304" w:header="624" w:footer="532" w:gutter="0"/>
          <w:cols w:space="397"/>
          <w:docGrid w:linePitch="360"/>
        </w:sectPr>
      </w:pPr>
    </w:p>
    <w:p w14:paraId="514666B9" w14:textId="77777777" w:rsidR="00000000" w:rsidRDefault="00000000" w:rsidP="00424F35">
      <w:pPr>
        <w:pStyle w:val="ESHeading110"/>
      </w:pPr>
      <w:r>
        <w:lastRenderedPageBreak/>
        <w:t>Bushfire Preparedness and Readiness</w:t>
      </w:r>
    </w:p>
    <w:p w14:paraId="14DF956F" w14:textId="77777777" w:rsidR="00000000" w:rsidRDefault="00000000" w:rsidP="00ED24FC">
      <w:pPr>
        <w:pStyle w:val="Heading39"/>
        <w:shd w:val="clear" w:color="auto" w:fill="FFFFFF"/>
        <w:spacing w:before="300" w:after="150"/>
        <w:rPr>
          <w:b w:val="0"/>
          <w:color w:val="53565A"/>
          <w:sz w:val="36"/>
          <w:szCs w:val="36"/>
        </w:rPr>
      </w:pPr>
      <w:r>
        <w:rPr>
          <w:b w:val="0"/>
          <w:color w:val="53565A"/>
          <w:sz w:val="36"/>
          <w:szCs w:val="36"/>
        </w:rPr>
        <w:t>Bushfire Preparedness</w:t>
      </w:r>
    </w:p>
    <w:p w14:paraId="60748F13" w14:textId="77777777" w:rsidR="00000000" w:rsidRPr="004273F1" w:rsidRDefault="00000000" w:rsidP="000E71FC">
      <w:pPr>
        <w:pStyle w:val="ESHeading20"/>
        <w:numPr>
          <w:ilvl w:val="0"/>
          <w:numId w:val="48"/>
        </w:numPr>
        <w:ind w:left="284" w:hanging="284"/>
        <w:rPr>
          <w:b w:val="0"/>
          <w:bCs w:val="0"/>
          <w:caps w:val="0"/>
          <w:color w:val="404040" w:themeColor="text1" w:themeTint="BF"/>
          <w:sz w:val="28"/>
          <w:szCs w:val="28"/>
        </w:rPr>
      </w:pPr>
      <w:r w:rsidRPr="004273F1">
        <w:rPr>
          <w:b w:val="0"/>
          <w:bCs w:val="0"/>
          <w:caps w:val="0"/>
          <w:color w:val="404040" w:themeColor="text1" w:themeTint="BF"/>
          <w:sz w:val="28"/>
          <w:szCs w:val="28"/>
        </w:rPr>
        <w:t>Site readiness</w:t>
      </w:r>
    </w:p>
    <w:tbl>
      <w:tblPr>
        <w:tblStyle w:val="TableGrid100"/>
        <w:tblW w:w="9356" w:type="dxa"/>
        <w:tblInd w:w="-5" w:type="dxa"/>
        <w:tblCellMar>
          <w:top w:w="115" w:type="dxa"/>
          <w:left w:w="115" w:type="dxa"/>
          <w:bottom w:w="115" w:type="dxa"/>
          <w:right w:w="115" w:type="dxa"/>
        </w:tblCellMar>
        <w:tblLook w:val="04A0" w:firstRow="1" w:lastRow="0" w:firstColumn="1" w:lastColumn="0" w:noHBand="0" w:noVBand="1"/>
      </w:tblPr>
      <w:tblGrid>
        <w:gridCol w:w="2092"/>
        <w:gridCol w:w="2161"/>
        <w:gridCol w:w="2551"/>
        <w:gridCol w:w="2552"/>
      </w:tblGrid>
      <w:tr w:rsidR="00B435AA" w14:paraId="761EE1AC" w14:textId="77777777" w:rsidTr="00102B21">
        <w:trPr>
          <w:trHeight w:val="285"/>
        </w:trPr>
        <w:tc>
          <w:tcPr>
            <w:tcW w:w="2092" w:type="dxa"/>
            <w:vMerge w:val="restart"/>
            <w:shd w:val="clear" w:color="auto" w:fill="D9D9D9" w:themeFill="background1" w:themeFillShade="D9"/>
          </w:tcPr>
          <w:p w14:paraId="72A1BE3D" w14:textId="77777777" w:rsidR="00000000" w:rsidRPr="0031627D" w:rsidRDefault="00000000" w:rsidP="002D4B99">
            <w:pPr>
              <w:pStyle w:val="Heading39"/>
              <w:spacing w:before="0" w:after="0"/>
            </w:pPr>
            <w:r>
              <w:rPr>
                <w:bCs/>
                <w:szCs w:val="36"/>
              </w:rPr>
              <w:t>School site bushfire/grassfire readiness review checklist</w:t>
            </w:r>
          </w:p>
        </w:tc>
        <w:tc>
          <w:tcPr>
            <w:tcW w:w="2161" w:type="dxa"/>
            <w:shd w:val="clear" w:color="auto" w:fill="D9D9D9" w:themeFill="background1" w:themeFillShade="D9"/>
          </w:tcPr>
          <w:p w14:paraId="420C3168" w14:textId="77777777" w:rsidR="00000000" w:rsidRPr="00BB22C9" w:rsidRDefault="00000000" w:rsidP="002D4B99">
            <w:pPr>
              <w:pStyle w:val="Heading39"/>
              <w:spacing w:before="0" w:after="0"/>
              <w:rPr>
                <w:bCs/>
                <w:szCs w:val="36"/>
              </w:rPr>
            </w:pPr>
            <w:r>
              <w:rPr>
                <w:bCs/>
                <w:szCs w:val="36"/>
              </w:rPr>
              <w:t>Date completed</w:t>
            </w:r>
          </w:p>
          <w:p w14:paraId="68D03760" w14:textId="77777777" w:rsidR="00000000" w:rsidRPr="00BB22C9" w:rsidRDefault="00000000" w:rsidP="002D4B99">
            <w:pPr>
              <w:pStyle w:val="ESBodyText10"/>
              <w:spacing w:after="0"/>
              <w:rPr>
                <w:b/>
                <w:bCs/>
                <w:color w:val="000000" w:themeColor="text1"/>
                <w:sz w:val="20"/>
                <w:szCs w:val="36"/>
              </w:rPr>
            </w:pPr>
          </w:p>
        </w:tc>
        <w:tc>
          <w:tcPr>
            <w:tcW w:w="2551" w:type="dxa"/>
            <w:shd w:val="clear" w:color="auto" w:fill="D9D9D9" w:themeFill="background1" w:themeFillShade="D9"/>
          </w:tcPr>
          <w:p w14:paraId="16E93A7D" w14:textId="77777777" w:rsidR="00000000" w:rsidRDefault="00000000" w:rsidP="002D4B99">
            <w:pPr>
              <w:pStyle w:val="Heading39"/>
              <w:spacing w:before="0" w:after="0"/>
              <w:rPr>
                <w:bCs/>
                <w:szCs w:val="36"/>
              </w:rPr>
            </w:pPr>
            <w:r>
              <w:rPr>
                <w:bCs/>
                <w:szCs w:val="36"/>
              </w:rPr>
              <w:t>Follow up actions identified?</w:t>
            </w:r>
          </w:p>
        </w:tc>
        <w:tc>
          <w:tcPr>
            <w:tcW w:w="2552" w:type="dxa"/>
            <w:shd w:val="clear" w:color="auto" w:fill="D9D9D9" w:themeFill="background1" w:themeFillShade="D9"/>
          </w:tcPr>
          <w:p w14:paraId="0C75945F" w14:textId="77777777" w:rsidR="00000000" w:rsidRPr="00BB22C9" w:rsidRDefault="00000000" w:rsidP="002D4B99">
            <w:pPr>
              <w:pStyle w:val="Heading39"/>
              <w:spacing w:before="0" w:after="0"/>
              <w:rPr>
                <w:bCs/>
                <w:szCs w:val="36"/>
              </w:rPr>
            </w:pPr>
            <w:r>
              <w:rPr>
                <w:bCs/>
                <w:szCs w:val="36"/>
              </w:rPr>
              <w:t>Files uploaded</w:t>
            </w:r>
          </w:p>
          <w:p w14:paraId="15C9B484" w14:textId="77777777" w:rsidR="00000000" w:rsidRPr="00BB22C9" w:rsidRDefault="00000000" w:rsidP="002D4B99">
            <w:pPr>
              <w:pStyle w:val="ESBodyText10"/>
              <w:spacing w:after="0"/>
              <w:rPr>
                <w:b/>
                <w:bCs/>
                <w:color w:val="000000" w:themeColor="text1"/>
                <w:sz w:val="20"/>
                <w:szCs w:val="36"/>
              </w:rPr>
            </w:pPr>
          </w:p>
        </w:tc>
      </w:tr>
      <w:tr w:rsidR="00B435AA" w14:paraId="2AC56D1C" w14:textId="77777777" w:rsidTr="00102B21">
        <w:trPr>
          <w:trHeight w:val="285"/>
        </w:trPr>
        <w:tc>
          <w:tcPr>
            <w:tcW w:w="2092" w:type="dxa"/>
            <w:vMerge/>
            <w:shd w:val="clear" w:color="auto" w:fill="FFFFFF" w:themeFill="background1"/>
          </w:tcPr>
          <w:p w14:paraId="19C48CC1" w14:textId="77777777" w:rsidR="00000000" w:rsidRPr="00045AA4" w:rsidRDefault="00000000" w:rsidP="00045AA4">
            <w:pPr>
              <w:pStyle w:val="Normal10"/>
              <w:spacing w:after="0"/>
            </w:pPr>
          </w:p>
        </w:tc>
        <w:tc>
          <w:tcPr>
            <w:tcW w:w="2161" w:type="dxa"/>
            <w:shd w:val="clear" w:color="auto" w:fill="FFFFFF" w:themeFill="background1"/>
          </w:tcPr>
          <w:p w14:paraId="245898F7" w14:textId="77777777" w:rsidR="00000000" w:rsidRPr="00045AA4" w:rsidRDefault="00000000" w:rsidP="00045AA4">
            <w:pPr>
              <w:pStyle w:val="Normal10"/>
              <w:spacing w:after="0"/>
            </w:pPr>
            <w:r>
              <w:rPr>
                <w:sz w:val="20"/>
              </w:rPr>
              <w:t>03/09/2025</w:t>
            </w:r>
          </w:p>
        </w:tc>
        <w:tc>
          <w:tcPr>
            <w:tcW w:w="2551" w:type="dxa"/>
            <w:shd w:val="clear" w:color="auto" w:fill="FFFFFF" w:themeFill="background1"/>
          </w:tcPr>
          <w:p w14:paraId="75F0EED4" w14:textId="77777777" w:rsidR="00000000" w:rsidRPr="00045AA4" w:rsidRDefault="00000000" w:rsidP="00045AA4">
            <w:pPr>
              <w:pStyle w:val="Normal10"/>
              <w:spacing w:after="0"/>
            </w:pPr>
            <w:r>
              <w:rPr>
                <w:sz w:val="20"/>
              </w:rPr>
              <w:t>Yes</w:t>
            </w:r>
          </w:p>
        </w:tc>
        <w:tc>
          <w:tcPr>
            <w:tcW w:w="2552" w:type="dxa"/>
            <w:shd w:val="clear" w:color="auto" w:fill="FFFFFF" w:themeFill="background1"/>
          </w:tcPr>
          <w:p w14:paraId="37073693" w14:textId="77777777" w:rsidR="00000000" w:rsidRPr="00045AA4" w:rsidRDefault="00000000" w:rsidP="00045AA4">
            <w:pPr>
              <w:pStyle w:val="Normal10"/>
              <w:spacing w:after="0"/>
            </w:pPr>
            <w:r>
              <w:rPr>
                <w:sz w:val="20"/>
              </w:rPr>
              <w:t>040925 school-bushfire-site-readiness-review-checklist-Terang.docx</w:t>
            </w:r>
          </w:p>
        </w:tc>
      </w:tr>
    </w:tbl>
    <w:p w14:paraId="72F79E7D" w14:textId="77777777" w:rsidR="00000000" w:rsidRPr="000E71FC" w:rsidRDefault="00000000" w:rsidP="000E71FC">
      <w:pPr>
        <w:pStyle w:val="ESHeading20"/>
        <w:numPr>
          <w:ilvl w:val="0"/>
          <w:numId w:val="48"/>
        </w:numPr>
        <w:ind w:left="284" w:hanging="284"/>
        <w:rPr>
          <w:b w:val="0"/>
          <w:bCs w:val="0"/>
          <w:caps w:val="0"/>
          <w:color w:val="404040" w:themeColor="text1" w:themeTint="BF"/>
          <w:sz w:val="28"/>
          <w:szCs w:val="28"/>
        </w:rPr>
      </w:pPr>
      <w:r w:rsidRPr="000E71FC">
        <w:rPr>
          <w:b w:val="0"/>
          <w:bCs w:val="0"/>
          <w:caps w:val="0"/>
          <w:color w:val="404040" w:themeColor="text1" w:themeTint="BF"/>
          <w:sz w:val="28"/>
          <w:szCs w:val="28"/>
        </w:rPr>
        <w:t>Vegetation management</w:t>
      </w:r>
    </w:p>
    <w:tbl>
      <w:tblPr>
        <w:tblStyle w:val="TableGrid100"/>
        <w:tblW w:w="9357" w:type="dxa"/>
        <w:tblInd w:w="-5" w:type="dxa"/>
        <w:tblCellMar>
          <w:top w:w="115" w:type="dxa"/>
          <w:left w:w="115" w:type="dxa"/>
          <w:bottom w:w="115" w:type="dxa"/>
          <w:right w:w="115" w:type="dxa"/>
        </w:tblCellMar>
        <w:tblLook w:val="04A0" w:firstRow="1" w:lastRow="0" w:firstColumn="1" w:lastColumn="0" w:noHBand="0" w:noVBand="1"/>
      </w:tblPr>
      <w:tblGrid>
        <w:gridCol w:w="1878"/>
        <w:gridCol w:w="1714"/>
        <w:gridCol w:w="1348"/>
        <w:gridCol w:w="2070"/>
        <w:gridCol w:w="2347"/>
      </w:tblGrid>
      <w:tr w:rsidR="00B435AA" w14:paraId="1D949B01" w14:textId="77777777" w:rsidTr="00845E02">
        <w:trPr>
          <w:trHeight w:val="285"/>
        </w:trPr>
        <w:tc>
          <w:tcPr>
            <w:tcW w:w="1878" w:type="dxa"/>
            <w:vMerge w:val="restart"/>
            <w:shd w:val="clear" w:color="auto" w:fill="D9D9D9" w:themeFill="background1" w:themeFillShade="D9"/>
          </w:tcPr>
          <w:p w14:paraId="20882104" w14:textId="77777777" w:rsidR="00000000" w:rsidRPr="0031627D" w:rsidRDefault="00000000" w:rsidP="002D4B99">
            <w:pPr>
              <w:pStyle w:val="Heading39"/>
              <w:spacing w:before="0" w:after="0"/>
            </w:pPr>
            <w:r>
              <w:rPr>
                <w:bCs/>
                <w:szCs w:val="36"/>
              </w:rPr>
              <w:t>Vegetation management plan</w:t>
            </w:r>
          </w:p>
        </w:tc>
        <w:tc>
          <w:tcPr>
            <w:tcW w:w="1714" w:type="dxa"/>
            <w:shd w:val="clear" w:color="auto" w:fill="D9D9D9" w:themeFill="background1" w:themeFillShade="D9"/>
          </w:tcPr>
          <w:p w14:paraId="216756D2" w14:textId="77777777" w:rsidR="00000000" w:rsidRPr="00BB22C9" w:rsidRDefault="00000000" w:rsidP="002D4B99">
            <w:pPr>
              <w:pStyle w:val="Heading39"/>
              <w:spacing w:before="0" w:after="0"/>
              <w:rPr>
                <w:bCs/>
                <w:szCs w:val="36"/>
              </w:rPr>
            </w:pPr>
            <w:r>
              <w:rPr>
                <w:bCs/>
                <w:szCs w:val="36"/>
              </w:rPr>
              <w:t>Date completed</w:t>
            </w:r>
          </w:p>
          <w:p w14:paraId="147A6AE4" w14:textId="77777777" w:rsidR="00000000" w:rsidRPr="00BB22C9" w:rsidRDefault="00000000" w:rsidP="002D4B99">
            <w:pPr>
              <w:pStyle w:val="ESBodyText10"/>
              <w:spacing w:after="0"/>
              <w:rPr>
                <w:b/>
                <w:bCs/>
                <w:color w:val="000000" w:themeColor="text1"/>
                <w:sz w:val="20"/>
                <w:szCs w:val="36"/>
              </w:rPr>
            </w:pPr>
          </w:p>
        </w:tc>
        <w:tc>
          <w:tcPr>
            <w:tcW w:w="1348" w:type="dxa"/>
            <w:shd w:val="clear" w:color="auto" w:fill="D9D9D9" w:themeFill="background1" w:themeFillShade="D9"/>
          </w:tcPr>
          <w:p w14:paraId="376373F0" w14:textId="77777777" w:rsidR="00000000" w:rsidRDefault="00000000" w:rsidP="002D4B99">
            <w:pPr>
              <w:pStyle w:val="Heading39"/>
              <w:spacing w:before="0" w:after="0"/>
              <w:rPr>
                <w:bCs/>
                <w:szCs w:val="36"/>
              </w:rPr>
            </w:pPr>
            <w:r>
              <w:rPr>
                <w:bCs/>
                <w:szCs w:val="36"/>
              </w:rPr>
              <w:t>Date of next review</w:t>
            </w:r>
          </w:p>
        </w:tc>
        <w:tc>
          <w:tcPr>
            <w:tcW w:w="2070" w:type="dxa"/>
            <w:shd w:val="clear" w:color="auto" w:fill="D9D9D9" w:themeFill="background1" w:themeFillShade="D9"/>
          </w:tcPr>
          <w:p w14:paraId="7D63801F" w14:textId="77777777" w:rsidR="00000000" w:rsidRDefault="00000000" w:rsidP="002D4B99">
            <w:pPr>
              <w:pStyle w:val="Heading39"/>
              <w:spacing w:before="0" w:after="0"/>
              <w:rPr>
                <w:bCs/>
                <w:szCs w:val="36"/>
              </w:rPr>
            </w:pPr>
            <w:r>
              <w:rPr>
                <w:bCs/>
                <w:szCs w:val="36"/>
              </w:rPr>
              <w:t>Comments</w:t>
            </w:r>
          </w:p>
        </w:tc>
        <w:tc>
          <w:tcPr>
            <w:tcW w:w="2347" w:type="dxa"/>
            <w:shd w:val="clear" w:color="auto" w:fill="D9D9D9" w:themeFill="background1" w:themeFillShade="D9"/>
          </w:tcPr>
          <w:p w14:paraId="6D371F78" w14:textId="77777777" w:rsidR="00000000" w:rsidRPr="00BB22C9" w:rsidRDefault="00000000" w:rsidP="002D4B99">
            <w:pPr>
              <w:pStyle w:val="Heading39"/>
              <w:spacing w:before="0" w:after="0"/>
              <w:rPr>
                <w:bCs/>
                <w:szCs w:val="36"/>
              </w:rPr>
            </w:pPr>
            <w:r>
              <w:rPr>
                <w:bCs/>
                <w:szCs w:val="36"/>
              </w:rPr>
              <w:t>Files uploaded</w:t>
            </w:r>
          </w:p>
          <w:p w14:paraId="76BF2252" w14:textId="77777777" w:rsidR="00000000" w:rsidRPr="00BB22C9" w:rsidRDefault="00000000" w:rsidP="002D4B99">
            <w:pPr>
              <w:pStyle w:val="ESBodyText10"/>
              <w:spacing w:after="0"/>
              <w:rPr>
                <w:b/>
                <w:bCs/>
                <w:color w:val="000000" w:themeColor="text1"/>
                <w:sz w:val="20"/>
                <w:szCs w:val="36"/>
              </w:rPr>
            </w:pPr>
          </w:p>
        </w:tc>
      </w:tr>
      <w:tr w:rsidR="00B435AA" w14:paraId="7480E62E" w14:textId="77777777" w:rsidTr="00845E02">
        <w:trPr>
          <w:trHeight w:val="285"/>
        </w:trPr>
        <w:tc>
          <w:tcPr>
            <w:tcW w:w="1878" w:type="dxa"/>
            <w:vMerge/>
            <w:shd w:val="clear" w:color="auto" w:fill="FFFFFF" w:themeFill="background1"/>
          </w:tcPr>
          <w:p w14:paraId="690B288A" w14:textId="77777777" w:rsidR="00000000" w:rsidRPr="00045AA4" w:rsidRDefault="00000000" w:rsidP="00045AA4">
            <w:pPr>
              <w:pStyle w:val="Normal10"/>
              <w:spacing w:after="0"/>
            </w:pPr>
          </w:p>
        </w:tc>
        <w:tc>
          <w:tcPr>
            <w:tcW w:w="1714" w:type="dxa"/>
            <w:shd w:val="clear" w:color="auto" w:fill="FFFFFF" w:themeFill="background1"/>
          </w:tcPr>
          <w:p w14:paraId="6C1F124B" w14:textId="77777777" w:rsidR="00000000" w:rsidRPr="00045AA4" w:rsidRDefault="00000000" w:rsidP="00045AA4">
            <w:pPr>
              <w:pStyle w:val="Normal10"/>
              <w:spacing w:after="0"/>
            </w:pPr>
          </w:p>
        </w:tc>
        <w:tc>
          <w:tcPr>
            <w:tcW w:w="1348" w:type="dxa"/>
            <w:shd w:val="clear" w:color="auto" w:fill="FFFFFF" w:themeFill="background1"/>
          </w:tcPr>
          <w:p w14:paraId="7F0DB11E" w14:textId="77777777" w:rsidR="00000000" w:rsidRPr="00045AA4" w:rsidRDefault="00000000" w:rsidP="00045AA4">
            <w:pPr>
              <w:pStyle w:val="Normal10"/>
              <w:spacing w:after="0"/>
            </w:pPr>
          </w:p>
        </w:tc>
        <w:tc>
          <w:tcPr>
            <w:tcW w:w="2070" w:type="dxa"/>
            <w:shd w:val="clear" w:color="auto" w:fill="FFFFFF" w:themeFill="background1"/>
          </w:tcPr>
          <w:p w14:paraId="4B50BF10" w14:textId="77777777" w:rsidR="00000000" w:rsidRPr="00045AA4" w:rsidRDefault="00000000" w:rsidP="00045AA4">
            <w:pPr>
              <w:pStyle w:val="Normal10"/>
              <w:spacing w:after="0"/>
            </w:pPr>
            <w:r>
              <w:rPr>
                <w:sz w:val="20"/>
              </w:rPr>
              <w:t>Category 4 schools are encouraged to complete a vegetation management plan but are not required to do so. A VMP template is available in the Guidance section of the Bushfire and Grassfire Preparedness policy.</w:t>
            </w:r>
          </w:p>
        </w:tc>
        <w:tc>
          <w:tcPr>
            <w:tcW w:w="2347" w:type="dxa"/>
            <w:shd w:val="clear" w:color="auto" w:fill="FFFFFF" w:themeFill="background1"/>
          </w:tcPr>
          <w:p w14:paraId="73BEA9B1" w14:textId="77777777" w:rsidR="00000000" w:rsidRPr="00045AA4" w:rsidRDefault="00000000" w:rsidP="00045AA4">
            <w:pPr>
              <w:pStyle w:val="Normal10"/>
              <w:spacing w:after="0"/>
            </w:pPr>
          </w:p>
        </w:tc>
      </w:tr>
    </w:tbl>
    <w:p w14:paraId="100B6EB8" w14:textId="77777777" w:rsidR="00000000" w:rsidRPr="000E71FC" w:rsidRDefault="00000000" w:rsidP="000E71FC">
      <w:pPr>
        <w:pStyle w:val="ESHeading20"/>
        <w:numPr>
          <w:ilvl w:val="0"/>
          <w:numId w:val="48"/>
        </w:numPr>
        <w:ind w:left="284" w:hanging="284"/>
        <w:rPr>
          <w:b w:val="0"/>
          <w:bCs w:val="0"/>
          <w:caps w:val="0"/>
          <w:color w:val="404040" w:themeColor="text1" w:themeTint="BF"/>
          <w:sz w:val="28"/>
          <w:szCs w:val="28"/>
        </w:rPr>
      </w:pPr>
      <w:r w:rsidRPr="000E71FC">
        <w:rPr>
          <w:b w:val="0"/>
          <w:bCs w:val="0"/>
          <w:caps w:val="0"/>
          <w:color w:val="404040" w:themeColor="text1" w:themeTint="BF"/>
          <w:sz w:val="28"/>
          <w:szCs w:val="28"/>
        </w:rPr>
        <w:t>Communication</w:t>
      </w:r>
    </w:p>
    <w:tbl>
      <w:tblPr>
        <w:tblStyle w:val="TableGrid100"/>
        <w:tblW w:w="9356" w:type="dxa"/>
        <w:tblInd w:w="-5" w:type="dxa"/>
        <w:tblCellMar>
          <w:top w:w="115" w:type="dxa"/>
          <w:left w:w="115" w:type="dxa"/>
          <w:bottom w:w="115" w:type="dxa"/>
          <w:right w:w="115" w:type="dxa"/>
        </w:tblCellMar>
        <w:tblLook w:val="04A0" w:firstRow="1" w:lastRow="0" w:firstColumn="1" w:lastColumn="0" w:noHBand="0" w:noVBand="1"/>
      </w:tblPr>
      <w:tblGrid>
        <w:gridCol w:w="1843"/>
        <w:gridCol w:w="1701"/>
        <w:gridCol w:w="2268"/>
        <w:gridCol w:w="1843"/>
        <w:gridCol w:w="1701"/>
      </w:tblGrid>
      <w:tr w:rsidR="00B435AA" w14:paraId="6E4AE1D5" w14:textId="77777777" w:rsidTr="002E4D89">
        <w:trPr>
          <w:trHeight w:val="285"/>
        </w:trPr>
        <w:tc>
          <w:tcPr>
            <w:tcW w:w="1843" w:type="dxa"/>
            <w:shd w:val="clear" w:color="auto" w:fill="D9D9D9" w:themeFill="background1" w:themeFillShade="D9"/>
          </w:tcPr>
          <w:p w14:paraId="21A35400" w14:textId="77777777" w:rsidR="00000000" w:rsidRPr="0031627D" w:rsidRDefault="00000000" w:rsidP="002D4B99">
            <w:pPr>
              <w:pStyle w:val="Heading39"/>
              <w:spacing w:before="0" w:after="0"/>
            </w:pPr>
            <w:r>
              <w:rPr>
                <w:bCs/>
                <w:szCs w:val="36"/>
              </w:rPr>
              <w:t>Communication product/method</w:t>
            </w:r>
          </w:p>
        </w:tc>
        <w:tc>
          <w:tcPr>
            <w:tcW w:w="1701" w:type="dxa"/>
            <w:shd w:val="clear" w:color="auto" w:fill="D9D9D9" w:themeFill="background1" w:themeFillShade="D9"/>
          </w:tcPr>
          <w:p w14:paraId="11DA3E99" w14:textId="77777777" w:rsidR="00000000" w:rsidRPr="00BB22C9" w:rsidRDefault="00000000" w:rsidP="002D4B99">
            <w:pPr>
              <w:pStyle w:val="Heading39"/>
              <w:spacing w:before="0" w:after="0"/>
              <w:rPr>
                <w:bCs/>
                <w:szCs w:val="36"/>
              </w:rPr>
            </w:pPr>
            <w:r>
              <w:rPr>
                <w:bCs/>
                <w:szCs w:val="36"/>
              </w:rPr>
              <w:t>Date of distribution</w:t>
            </w:r>
          </w:p>
          <w:p w14:paraId="7CA028B4" w14:textId="77777777" w:rsidR="00000000" w:rsidRPr="00BB22C9" w:rsidRDefault="00000000" w:rsidP="002D4B99">
            <w:pPr>
              <w:pStyle w:val="ESBodyText10"/>
              <w:spacing w:after="0"/>
              <w:rPr>
                <w:b/>
                <w:bCs/>
                <w:color w:val="000000" w:themeColor="text1"/>
                <w:sz w:val="20"/>
                <w:szCs w:val="36"/>
              </w:rPr>
            </w:pPr>
          </w:p>
        </w:tc>
        <w:tc>
          <w:tcPr>
            <w:tcW w:w="2268" w:type="dxa"/>
            <w:shd w:val="clear" w:color="auto" w:fill="D9D9D9" w:themeFill="background1" w:themeFillShade="D9"/>
          </w:tcPr>
          <w:p w14:paraId="27467947" w14:textId="77777777" w:rsidR="00000000" w:rsidRDefault="00000000" w:rsidP="002D4B99">
            <w:pPr>
              <w:pStyle w:val="Heading39"/>
              <w:spacing w:before="0" w:after="0"/>
              <w:rPr>
                <w:bCs/>
                <w:szCs w:val="36"/>
              </w:rPr>
            </w:pPr>
            <w:r>
              <w:rPr>
                <w:bCs/>
                <w:szCs w:val="36"/>
              </w:rPr>
              <w:t>Details</w:t>
            </w:r>
          </w:p>
        </w:tc>
        <w:tc>
          <w:tcPr>
            <w:tcW w:w="1843" w:type="dxa"/>
            <w:shd w:val="clear" w:color="auto" w:fill="D9D9D9" w:themeFill="background1" w:themeFillShade="D9"/>
          </w:tcPr>
          <w:p w14:paraId="55A7643F" w14:textId="77777777" w:rsidR="00000000" w:rsidRDefault="00000000" w:rsidP="002D4B99">
            <w:pPr>
              <w:pStyle w:val="Heading39"/>
              <w:spacing w:before="0" w:after="0"/>
              <w:rPr>
                <w:bCs/>
                <w:szCs w:val="36"/>
              </w:rPr>
            </w:pPr>
            <w:r>
              <w:rPr>
                <w:bCs/>
                <w:szCs w:val="36"/>
              </w:rPr>
              <w:t>Responsible</w:t>
            </w:r>
            <w:r>
              <w:rPr>
                <w:bCs/>
                <w:szCs w:val="36"/>
              </w:rPr>
              <w:t xml:space="preserve"> Person</w:t>
            </w:r>
          </w:p>
        </w:tc>
        <w:tc>
          <w:tcPr>
            <w:tcW w:w="1701" w:type="dxa"/>
            <w:shd w:val="clear" w:color="auto" w:fill="D9D9D9" w:themeFill="background1" w:themeFillShade="D9"/>
          </w:tcPr>
          <w:p w14:paraId="11BD9B5B" w14:textId="77777777" w:rsidR="00000000" w:rsidRPr="00BB22C9" w:rsidRDefault="00000000" w:rsidP="002D4B99">
            <w:pPr>
              <w:pStyle w:val="Heading39"/>
              <w:spacing w:before="0" w:after="0"/>
              <w:rPr>
                <w:bCs/>
                <w:szCs w:val="36"/>
              </w:rPr>
            </w:pPr>
            <w:r>
              <w:rPr>
                <w:bCs/>
                <w:szCs w:val="36"/>
              </w:rPr>
              <w:t>Files uploaded</w:t>
            </w:r>
          </w:p>
          <w:p w14:paraId="31FDBD10" w14:textId="77777777" w:rsidR="00000000" w:rsidRPr="00BB22C9" w:rsidRDefault="00000000" w:rsidP="002D4B99">
            <w:pPr>
              <w:pStyle w:val="ESBodyText10"/>
              <w:spacing w:after="0"/>
              <w:rPr>
                <w:b/>
                <w:bCs/>
                <w:color w:val="000000" w:themeColor="text1"/>
                <w:sz w:val="20"/>
                <w:szCs w:val="36"/>
              </w:rPr>
            </w:pPr>
          </w:p>
        </w:tc>
      </w:tr>
      <w:tr w:rsidR="00B435AA" w14:paraId="0731D9D1" w14:textId="77777777" w:rsidTr="002E4D89">
        <w:trPr>
          <w:trHeight w:val="285"/>
        </w:trPr>
        <w:tc>
          <w:tcPr>
            <w:tcW w:w="1843" w:type="dxa"/>
            <w:shd w:val="clear" w:color="auto" w:fill="FFFFFF" w:themeFill="background1"/>
          </w:tcPr>
          <w:p w14:paraId="49C68C1C" w14:textId="77777777" w:rsidR="00000000" w:rsidRPr="00164328" w:rsidRDefault="00000000" w:rsidP="00164328">
            <w:pPr>
              <w:pStyle w:val="Normal10"/>
              <w:spacing w:after="0"/>
            </w:pPr>
          </w:p>
        </w:tc>
        <w:tc>
          <w:tcPr>
            <w:tcW w:w="1701" w:type="dxa"/>
            <w:shd w:val="clear" w:color="auto" w:fill="FFFFFF" w:themeFill="background1"/>
          </w:tcPr>
          <w:p w14:paraId="60F9DF05" w14:textId="77777777" w:rsidR="00000000" w:rsidRPr="00164328" w:rsidRDefault="00000000" w:rsidP="00164328">
            <w:pPr>
              <w:pStyle w:val="Normal10"/>
              <w:spacing w:after="0"/>
            </w:pPr>
          </w:p>
        </w:tc>
        <w:tc>
          <w:tcPr>
            <w:tcW w:w="2268" w:type="dxa"/>
            <w:shd w:val="clear" w:color="auto" w:fill="FFFFFF" w:themeFill="background1"/>
          </w:tcPr>
          <w:p w14:paraId="6CED9C47" w14:textId="77777777" w:rsidR="00000000" w:rsidRPr="00164328" w:rsidRDefault="00000000" w:rsidP="00164328">
            <w:pPr>
              <w:pStyle w:val="Normal10"/>
              <w:spacing w:after="0"/>
            </w:pPr>
          </w:p>
        </w:tc>
        <w:tc>
          <w:tcPr>
            <w:tcW w:w="1843" w:type="dxa"/>
            <w:shd w:val="clear" w:color="auto" w:fill="FFFFFF" w:themeFill="background1"/>
          </w:tcPr>
          <w:p w14:paraId="72914B59" w14:textId="77777777" w:rsidR="00000000" w:rsidRPr="00164328" w:rsidRDefault="00000000" w:rsidP="00164328">
            <w:pPr>
              <w:pStyle w:val="Normal10"/>
              <w:spacing w:after="0"/>
            </w:pPr>
          </w:p>
        </w:tc>
        <w:tc>
          <w:tcPr>
            <w:tcW w:w="1701" w:type="dxa"/>
            <w:shd w:val="clear" w:color="auto" w:fill="FFFFFF" w:themeFill="background1"/>
          </w:tcPr>
          <w:p w14:paraId="4B048367" w14:textId="77777777" w:rsidR="00000000" w:rsidRPr="00164328" w:rsidRDefault="00000000" w:rsidP="00164328">
            <w:pPr>
              <w:pStyle w:val="Normal10"/>
              <w:spacing w:after="0"/>
            </w:pPr>
          </w:p>
        </w:tc>
      </w:tr>
    </w:tbl>
    <w:p w14:paraId="1E7DE0C6" w14:textId="77777777" w:rsidR="00000000" w:rsidRDefault="00000000" w:rsidP="00ED24FC">
      <w:pPr>
        <w:pStyle w:val="ng-binding"/>
        <w:shd w:val="clear" w:color="auto" w:fill="FFFFFF"/>
        <w:spacing w:before="0" w:beforeAutospacing="0" w:after="150" w:afterAutospacing="0"/>
        <w:rPr>
          <w:rFonts w:ascii="Arial" w:hAnsi="Arial" w:cs="Arial"/>
          <w:color w:val="53565A"/>
          <w:sz w:val="21"/>
          <w:szCs w:val="21"/>
        </w:rPr>
      </w:pPr>
    </w:p>
    <w:p w14:paraId="5E24C818" w14:textId="77777777" w:rsidR="00000000" w:rsidRDefault="00000000" w:rsidP="00950826">
      <w:pPr>
        <w:pStyle w:val="Heading39"/>
        <w:shd w:val="clear" w:color="auto" w:fill="FFFFFF"/>
        <w:spacing w:before="300" w:after="150"/>
        <w:rPr>
          <w:b w:val="0"/>
          <w:color w:val="53565A"/>
          <w:sz w:val="36"/>
          <w:szCs w:val="36"/>
        </w:rPr>
      </w:pPr>
      <w:r>
        <w:rPr>
          <w:b w:val="0"/>
          <w:color w:val="53565A"/>
          <w:sz w:val="36"/>
          <w:szCs w:val="36"/>
        </w:rPr>
        <w:t>Bushfire Readiness</w:t>
      </w:r>
    </w:p>
    <w:p w14:paraId="441D3B74" w14:textId="77777777" w:rsidR="00000000" w:rsidRPr="004273F1" w:rsidRDefault="00000000" w:rsidP="00950826">
      <w:pPr>
        <w:pStyle w:val="ESHeading20"/>
        <w:numPr>
          <w:ilvl w:val="0"/>
          <w:numId w:val="49"/>
        </w:numPr>
        <w:ind w:left="284"/>
        <w:rPr>
          <w:b w:val="0"/>
          <w:bCs w:val="0"/>
          <w:caps w:val="0"/>
          <w:color w:val="404040" w:themeColor="text1" w:themeTint="BF"/>
          <w:sz w:val="28"/>
          <w:szCs w:val="28"/>
        </w:rPr>
      </w:pPr>
      <w:r w:rsidRPr="00AF4505">
        <w:rPr>
          <w:b w:val="0"/>
          <w:bCs w:val="0"/>
          <w:caps w:val="0"/>
          <w:color w:val="404040" w:themeColor="text1" w:themeTint="BF"/>
          <w:sz w:val="28"/>
          <w:szCs w:val="28"/>
        </w:rPr>
        <w:lastRenderedPageBreak/>
        <w:t>Pre-emptive actions</w:t>
      </w:r>
    </w:p>
    <w:tbl>
      <w:tblPr>
        <w:tblStyle w:val="TableGrid100"/>
        <w:tblW w:w="9357" w:type="dxa"/>
        <w:tblInd w:w="-5" w:type="dxa"/>
        <w:tblCellMar>
          <w:top w:w="115" w:type="dxa"/>
          <w:left w:w="115" w:type="dxa"/>
          <w:bottom w:w="115" w:type="dxa"/>
          <w:right w:w="115" w:type="dxa"/>
        </w:tblCellMar>
        <w:tblLook w:val="04A0" w:firstRow="1" w:lastRow="0" w:firstColumn="1" w:lastColumn="0" w:noHBand="0" w:noVBand="1"/>
      </w:tblPr>
      <w:tblGrid>
        <w:gridCol w:w="2268"/>
        <w:gridCol w:w="3544"/>
        <w:gridCol w:w="567"/>
        <w:gridCol w:w="2978"/>
      </w:tblGrid>
      <w:tr w:rsidR="00B435AA" w14:paraId="4F5D4B51" w14:textId="77777777" w:rsidTr="00950826">
        <w:trPr>
          <w:trHeight w:val="328"/>
        </w:trPr>
        <w:tc>
          <w:tcPr>
            <w:tcW w:w="2268" w:type="dxa"/>
            <w:shd w:val="clear" w:color="auto" w:fill="D9D9D9" w:themeFill="background1" w:themeFillShade="D9"/>
          </w:tcPr>
          <w:p w14:paraId="307E98D9" w14:textId="77777777" w:rsidR="00000000" w:rsidRPr="0031627D" w:rsidRDefault="00000000" w:rsidP="002D4B99">
            <w:pPr>
              <w:pStyle w:val="Heading39"/>
              <w:spacing w:before="0" w:after="0"/>
            </w:pPr>
            <w:r>
              <w:rPr>
                <w:bCs/>
                <w:szCs w:val="36"/>
              </w:rPr>
              <w:t>Category</w:t>
            </w:r>
          </w:p>
        </w:tc>
        <w:tc>
          <w:tcPr>
            <w:tcW w:w="4111" w:type="dxa"/>
            <w:gridSpan w:val="2"/>
            <w:shd w:val="clear" w:color="auto" w:fill="D9D9D9" w:themeFill="background1" w:themeFillShade="D9"/>
          </w:tcPr>
          <w:p w14:paraId="03BA9028" w14:textId="77777777" w:rsidR="00000000" w:rsidRDefault="00000000" w:rsidP="002D4B99">
            <w:pPr>
              <w:pStyle w:val="Heading39"/>
              <w:spacing w:before="0" w:after="0"/>
              <w:rPr>
                <w:bCs/>
                <w:szCs w:val="36"/>
              </w:rPr>
            </w:pPr>
            <w:r>
              <w:rPr>
                <w:bCs/>
                <w:szCs w:val="36"/>
              </w:rPr>
              <w:t>Trigger for action</w:t>
            </w:r>
          </w:p>
        </w:tc>
        <w:tc>
          <w:tcPr>
            <w:tcW w:w="2978" w:type="dxa"/>
            <w:shd w:val="clear" w:color="auto" w:fill="D9D9D9" w:themeFill="background1" w:themeFillShade="D9"/>
          </w:tcPr>
          <w:p w14:paraId="27390169" w14:textId="77777777" w:rsidR="00000000" w:rsidRPr="00BB22C9" w:rsidRDefault="00000000" w:rsidP="002D4B99">
            <w:pPr>
              <w:pStyle w:val="Heading39"/>
              <w:spacing w:before="0" w:after="0"/>
              <w:rPr>
                <w:bCs/>
                <w:szCs w:val="36"/>
              </w:rPr>
            </w:pPr>
            <w:r>
              <w:rPr>
                <w:bCs/>
                <w:szCs w:val="36"/>
              </w:rPr>
              <w:t>LGA and BOM District d</w:t>
            </w:r>
            <w:r>
              <w:rPr>
                <w:bCs/>
                <w:szCs w:val="36"/>
              </w:rPr>
              <w:t>etails</w:t>
            </w:r>
          </w:p>
          <w:p w14:paraId="50F7D96F" w14:textId="77777777" w:rsidR="00000000" w:rsidRPr="00BB22C9" w:rsidRDefault="00000000" w:rsidP="002D4B99">
            <w:pPr>
              <w:pStyle w:val="ESBodyText10"/>
              <w:spacing w:after="0"/>
              <w:rPr>
                <w:b/>
                <w:bCs/>
                <w:color w:val="000000" w:themeColor="text1"/>
                <w:sz w:val="20"/>
                <w:szCs w:val="36"/>
              </w:rPr>
            </w:pPr>
          </w:p>
        </w:tc>
      </w:tr>
      <w:tr w:rsidR="00B435AA" w14:paraId="1C69D935" w14:textId="77777777" w:rsidTr="00950826">
        <w:trPr>
          <w:trHeight w:val="328"/>
        </w:trPr>
        <w:tc>
          <w:tcPr>
            <w:tcW w:w="2268" w:type="dxa"/>
            <w:shd w:val="clear" w:color="auto" w:fill="FFFFFF" w:themeFill="background1"/>
          </w:tcPr>
          <w:p w14:paraId="491F5404" w14:textId="77777777" w:rsidR="00000000" w:rsidRPr="00164328" w:rsidRDefault="00000000" w:rsidP="00164328">
            <w:pPr>
              <w:pStyle w:val="Normal10"/>
              <w:spacing w:after="0"/>
            </w:pPr>
            <w:r>
              <w:rPr>
                <w:sz w:val="20"/>
              </w:rPr>
              <w:t>Category 4</w:t>
            </w:r>
          </w:p>
        </w:tc>
        <w:tc>
          <w:tcPr>
            <w:tcW w:w="4111" w:type="dxa"/>
            <w:gridSpan w:val="2"/>
            <w:shd w:val="clear" w:color="auto" w:fill="FFFFFF" w:themeFill="background1"/>
          </w:tcPr>
          <w:p w14:paraId="51E70561" w14:textId="77777777" w:rsidR="00000000" w:rsidRPr="00164328" w:rsidRDefault="00000000" w:rsidP="00164328">
            <w:pPr>
              <w:pStyle w:val="Normal10"/>
              <w:spacing w:after="0"/>
            </w:pPr>
            <w:r>
              <w:rPr>
                <w:sz w:val="20"/>
              </w:rPr>
              <w:t>Close on Catastrophic fire danger rating in fire weather district</w:t>
            </w:r>
          </w:p>
        </w:tc>
        <w:tc>
          <w:tcPr>
            <w:tcW w:w="2978" w:type="dxa"/>
            <w:shd w:val="clear" w:color="auto" w:fill="FFFFFF" w:themeFill="background1"/>
          </w:tcPr>
          <w:p w14:paraId="26C6319B" w14:textId="77777777" w:rsidR="00000000" w:rsidRPr="00164328" w:rsidRDefault="00000000" w:rsidP="00164328">
            <w:pPr>
              <w:pStyle w:val="Normal10"/>
              <w:spacing w:after="0"/>
            </w:pPr>
            <w:r>
              <w:rPr>
                <w:sz w:val="20"/>
              </w:rPr>
              <w:t>LGA: Corangamite (S), BOM: South West</w:t>
            </w:r>
          </w:p>
        </w:tc>
      </w:tr>
      <w:tr w:rsidR="00B435AA" w14:paraId="18DD1BDA" w14:textId="77777777" w:rsidTr="00B36F18">
        <w:trPr>
          <w:trHeight w:val="328"/>
        </w:trPr>
        <w:tc>
          <w:tcPr>
            <w:tcW w:w="2268" w:type="dxa"/>
            <w:shd w:val="clear" w:color="auto" w:fill="D9D9D9" w:themeFill="background1" w:themeFillShade="D9"/>
          </w:tcPr>
          <w:p w14:paraId="23BE8E30" w14:textId="77777777" w:rsidR="00000000" w:rsidRPr="00164328" w:rsidRDefault="00000000" w:rsidP="00950826">
            <w:pPr>
              <w:pStyle w:val="Heading39"/>
              <w:spacing w:before="0" w:after="0"/>
            </w:pPr>
            <w:r w:rsidRPr="00950826">
              <w:rPr>
                <w:bCs/>
                <w:szCs w:val="36"/>
              </w:rPr>
              <w:t>For schools in Category 0, 1 and 2 only, name of approved host school for relocation?</w:t>
            </w:r>
          </w:p>
        </w:tc>
        <w:tc>
          <w:tcPr>
            <w:tcW w:w="7089" w:type="dxa"/>
            <w:gridSpan w:val="3"/>
            <w:shd w:val="clear" w:color="auto" w:fill="FFFFFF" w:themeFill="background1"/>
          </w:tcPr>
          <w:p w14:paraId="6061894C" w14:textId="77777777" w:rsidR="00000000" w:rsidRPr="00164328" w:rsidRDefault="00000000" w:rsidP="00164328">
            <w:pPr>
              <w:pStyle w:val="Normal10"/>
              <w:spacing w:after="0"/>
            </w:pPr>
          </w:p>
        </w:tc>
      </w:tr>
      <w:tr w:rsidR="00B435AA" w14:paraId="6F9CC5AC" w14:textId="77777777" w:rsidTr="00F4500D">
        <w:trPr>
          <w:trHeight w:val="328"/>
        </w:trPr>
        <w:tc>
          <w:tcPr>
            <w:tcW w:w="2268" w:type="dxa"/>
            <w:vMerge w:val="restart"/>
            <w:shd w:val="clear" w:color="auto" w:fill="D9D9D9" w:themeFill="background1" w:themeFillShade="D9"/>
          </w:tcPr>
          <w:p w14:paraId="75823B9B" w14:textId="77777777" w:rsidR="00000000" w:rsidRPr="00950826" w:rsidRDefault="00000000" w:rsidP="00950826">
            <w:pPr>
              <w:pStyle w:val="Heading39"/>
              <w:spacing w:before="0" w:after="0"/>
              <w:rPr>
                <w:bCs/>
                <w:szCs w:val="36"/>
              </w:rPr>
            </w:pPr>
            <w:r>
              <w:rPr>
                <w:bCs/>
                <w:szCs w:val="36"/>
              </w:rPr>
              <w:t>Regional director approval</w:t>
            </w:r>
          </w:p>
        </w:tc>
        <w:tc>
          <w:tcPr>
            <w:tcW w:w="3544" w:type="dxa"/>
            <w:shd w:val="clear" w:color="auto" w:fill="D9D9D9" w:themeFill="background1" w:themeFillShade="D9"/>
          </w:tcPr>
          <w:p w14:paraId="2035991B" w14:textId="77777777" w:rsidR="00000000" w:rsidRPr="00F4500D" w:rsidRDefault="00000000" w:rsidP="00F4500D">
            <w:pPr>
              <w:pStyle w:val="Heading39"/>
              <w:spacing w:before="0" w:after="0"/>
              <w:rPr>
                <w:bCs/>
                <w:szCs w:val="36"/>
              </w:rPr>
            </w:pPr>
            <w:r w:rsidRPr="00F4500D">
              <w:rPr>
                <w:bCs/>
                <w:szCs w:val="36"/>
              </w:rPr>
              <w:t>Name</w:t>
            </w:r>
          </w:p>
        </w:tc>
        <w:tc>
          <w:tcPr>
            <w:tcW w:w="3545" w:type="dxa"/>
            <w:gridSpan w:val="2"/>
            <w:shd w:val="clear" w:color="auto" w:fill="D9D9D9" w:themeFill="background1" w:themeFillShade="D9"/>
          </w:tcPr>
          <w:p w14:paraId="433F5496" w14:textId="77777777" w:rsidR="00000000" w:rsidRPr="00F4500D" w:rsidRDefault="00000000" w:rsidP="00F4500D">
            <w:pPr>
              <w:pStyle w:val="Heading39"/>
              <w:spacing w:before="0" w:after="0"/>
              <w:rPr>
                <w:bCs/>
                <w:szCs w:val="36"/>
              </w:rPr>
            </w:pPr>
            <w:r w:rsidRPr="00F4500D">
              <w:rPr>
                <w:bCs/>
                <w:szCs w:val="36"/>
              </w:rPr>
              <w:t>Date</w:t>
            </w:r>
          </w:p>
        </w:tc>
      </w:tr>
      <w:tr w:rsidR="00B435AA" w14:paraId="0362EDFA" w14:textId="77777777" w:rsidTr="009F4478">
        <w:trPr>
          <w:trHeight w:val="328"/>
        </w:trPr>
        <w:tc>
          <w:tcPr>
            <w:tcW w:w="2268" w:type="dxa"/>
            <w:vMerge/>
            <w:shd w:val="clear" w:color="auto" w:fill="D9D9D9" w:themeFill="background1" w:themeFillShade="D9"/>
          </w:tcPr>
          <w:p w14:paraId="6C5846C0" w14:textId="77777777" w:rsidR="00000000" w:rsidRPr="00950826" w:rsidRDefault="00000000" w:rsidP="00950826">
            <w:pPr>
              <w:pStyle w:val="Heading39"/>
              <w:spacing w:before="0" w:after="0"/>
              <w:rPr>
                <w:bCs/>
                <w:szCs w:val="36"/>
              </w:rPr>
            </w:pPr>
          </w:p>
        </w:tc>
        <w:tc>
          <w:tcPr>
            <w:tcW w:w="3544" w:type="dxa"/>
            <w:shd w:val="clear" w:color="auto" w:fill="FFFFFF" w:themeFill="background1"/>
          </w:tcPr>
          <w:p w14:paraId="119F29EA" w14:textId="77777777" w:rsidR="00000000" w:rsidRPr="00164328" w:rsidRDefault="00000000" w:rsidP="00164328">
            <w:pPr>
              <w:pStyle w:val="Normal10"/>
              <w:spacing w:after="0"/>
            </w:pPr>
          </w:p>
        </w:tc>
        <w:tc>
          <w:tcPr>
            <w:tcW w:w="3545" w:type="dxa"/>
            <w:gridSpan w:val="2"/>
            <w:shd w:val="clear" w:color="auto" w:fill="FFFFFF" w:themeFill="background1"/>
          </w:tcPr>
          <w:p w14:paraId="2217BAB8" w14:textId="77777777" w:rsidR="00000000" w:rsidRPr="00164328" w:rsidRDefault="00000000" w:rsidP="00164328">
            <w:pPr>
              <w:pStyle w:val="Normal10"/>
              <w:spacing w:after="0"/>
            </w:pPr>
          </w:p>
        </w:tc>
      </w:tr>
      <w:tr w:rsidR="00B435AA" w14:paraId="7CD80FCC" w14:textId="77777777" w:rsidTr="005D0D8B">
        <w:trPr>
          <w:trHeight w:val="328"/>
        </w:trPr>
        <w:tc>
          <w:tcPr>
            <w:tcW w:w="2268" w:type="dxa"/>
            <w:shd w:val="clear" w:color="auto" w:fill="D9D9D9" w:themeFill="background1" w:themeFillShade="D9"/>
          </w:tcPr>
          <w:p w14:paraId="05504E17" w14:textId="77777777" w:rsidR="00000000" w:rsidRPr="00950826" w:rsidRDefault="00000000" w:rsidP="00950826">
            <w:pPr>
              <w:pStyle w:val="Heading39"/>
              <w:spacing w:before="0" w:after="0"/>
              <w:rPr>
                <w:bCs/>
                <w:szCs w:val="36"/>
              </w:rPr>
            </w:pPr>
            <w:r>
              <w:rPr>
                <w:bCs/>
                <w:szCs w:val="36"/>
              </w:rPr>
              <w:t>Files uploaded</w:t>
            </w:r>
          </w:p>
        </w:tc>
        <w:tc>
          <w:tcPr>
            <w:tcW w:w="7089" w:type="dxa"/>
            <w:gridSpan w:val="3"/>
            <w:shd w:val="clear" w:color="auto" w:fill="FFFFFF" w:themeFill="background1"/>
          </w:tcPr>
          <w:p w14:paraId="74D079A8" w14:textId="77777777" w:rsidR="00000000" w:rsidRPr="00164328" w:rsidRDefault="00000000" w:rsidP="00164328">
            <w:pPr>
              <w:pStyle w:val="Normal10"/>
              <w:spacing w:after="0"/>
            </w:pPr>
          </w:p>
        </w:tc>
      </w:tr>
    </w:tbl>
    <w:p w14:paraId="07E3095D" w14:textId="77777777" w:rsidR="00000000" w:rsidRPr="00C8255D" w:rsidRDefault="00000000" w:rsidP="00C8255D">
      <w:pPr>
        <w:pStyle w:val="Normal10"/>
      </w:pPr>
    </w:p>
    <w:p w14:paraId="2BEAD8D4" w14:textId="77777777" w:rsidR="00000000" w:rsidRDefault="00000000" w:rsidP="002A4B6E">
      <w:pPr>
        <w:pStyle w:val="ESHeading20"/>
        <w:numPr>
          <w:ilvl w:val="0"/>
          <w:numId w:val="49"/>
        </w:numPr>
        <w:ind w:left="284"/>
        <w:rPr>
          <w:b w:val="0"/>
          <w:bCs w:val="0"/>
          <w:caps w:val="0"/>
          <w:color w:val="404040" w:themeColor="text1" w:themeTint="BF"/>
          <w:sz w:val="28"/>
          <w:szCs w:val="28"/>
        </w:rPr>
      </w:pPr>
      <w:r>
        <w:rPr>
          <w:b w:val="0"/>
          <w:bCs w:val="0"/>
          <w:caps w:val="0"/>
          <w:color w:val="404040" w:themeColor="text1" w:themeTint="BF"/>
          <w:sz w:val="28"/>
          <w:szCs w:val="28"/>
        </w:rPr>
        <w:t>Triggers for response and monitoring arrangements</w:t>
      </w:r>
    </w:p>
    <w:tbl>
      <w:tblPr>
        <w:tblStyle w:val="TableGrid100"/>
        <w:tblW w:w="9356" w:type="dxa"/>
        <w:tblInd w:w="-5" w:type="dxa"/>
        <w:tblCellMar>
          <w:top w:w="115" w:type="dxa"/>
          <w:left w:w="115" w:type="dxa"/>
          <w:bottom w:w="115" w:type="dxa"/>
          <w:right w:w="115" w:type="dxa"/>
        </w:tblCellMar>
        <w:tblLook w:val="04A0" w:firstRow="1" w:lastRow="0" w:firstColumn="1" w:lastColumn="0" w:noHBand="0" w:noVBand="1"/>
      </w:tblPr>
      <w:tblGrid>
        <w:gridCol w:w="4395"/>
        <w:gridCol w:w="4961"/>
      </w:tblGrid>
      <w:tr w:rsidR="00B435AA" w14:paraId="23089337" w14:textId="77777777" w:rsidTr="002A4B6E">
        <w:trPr>
          <w:trHeight w:val="428"/>
        </w:trPr>
        <w:tc>
          <w:tcPr>
            <w:tcW w:w="4395" w:type="dxa"/>
            <w:shd w:val="clear" w:color="auto" w:fill="D9D9D9" w:themeFill="background1" w:themeFillShade="D9"/>
          </w:tcPr>
          <w:p w14:paraId="6B8CFEA7" w14:textId="77777777" w:rsidR="00000000" w:rsidRPr="003E1F4F" w:rsidRDefault="00000000" w:rsidP="00F72569">
            <w:pPr>
              <w:pStyle w:val="Heading39"/>
              <w:spacing w:before="0" w:after="0"/>
              <w:rPr>
                <w:bCs/>
                <w:szCs w:val="36"/>
              </w:rPr>
            </w:pPr>
            <w:r>
              <w:rPr>
                <w:bCs/>
                <w:szCs w:val="36"/>
              </w:rPr>
              <w:t>Pre-determined watch zone in VicEmergency for bushfire/grassfire (kms)</w:t>
            </w:r>
          </w:p>
        </w:tc>
        <w:tc>
          <w:tcPr>
            <w:tcW w:w="4961" w:type="dxa"/>
            <w:shd w:val="clear" w:color="auto" w:fill="FFFFFF" w:themeFill="background1"/>
          </w:tcPr>
          <w:p w14:paraId="1B122B01" w14:textId="77777777" w:rsidR="00000000" w:rsidRPr="003E1F4F" w:rsidRDefault="00000000" w:rsidP="00F72569">
            <w:pPr>
              <w:pStyle w:val="Normal10"/>
              <w:spacing w:after="0"/>
              <w:rPr>
                <w:bCs/>
                <w:szCs w:val="36"/>
              </w:rPr>
            </w:pPr>
          </w:p>
        </w:tc>
      </w:tr>
      <w:tr w:rsidR="00B435AA" w14:paraId="59E2D72C" w14:textId="77777777" w:rsidTr="002A4B6E">
        <w:trPr>
          <w:trHeight w:val="494"/>
        </w:trPr>
        <w:tc>
          <w:tcPr>
            <w:tcW w:w="4395" w:type="dxa"/>
            <w:shd w:val="clear" w:color="auto" w:fill="D9D9D9" w:themeFill="background1" w:themeFillShade="D9"/>
          </w:tcPr>
          <w:p w14:paraId="1B047442" w14:textId="77777777" w:rsidR="00000000" w:rsidRPr="00FB5F1A" w:rsidRDefault="00000000" w:rsidP="00F72569">
            <w:pPr>
              <w:pStyle w:val="Heading39"/>
              <w:spacing w:before="0" w:after="0"/>
            </w:pPr>
            <w:r>
              <w:rPr>
                <w:bCs/>
                <w:szCs w:val="36"/>
              </w:rPr>
              <w:t>Staff responsible for monitoring VicEmergency watch zone</w:t>
            </w:r>
          </w:p>
        </w:tc>
        <w:tc>
          <w:tcPr>
            <w:tcW w:w="4961" w:type="dxa"/>
          </w:tcPr>
          <w:p w14:paraId="14ECC233" w14:textId="77777777" w:rsidR="00000000" w:rsidRPr="00FB5F1A" w:rsidRDefault="00000000" w:rsidP="00F72569">
            <w:pPr>
              <w:pStyle w:val="Normal10"/>
              <w:spacing w:after="0"/>
            </w:pPr>
          </w:p>
        </w:tc>
      </w:tr>
    </w:tbl>
    <w:p w14:paraId="6E65991C" w14:textId="77777777" w:rsidR="00000000" w:rsidRPr="004273F1" w:rsidRDefault="00000000" w:rsidP="002A4B6E">
      <w:pPr>
        <w:pStyle w:val="ESHeading20"/>
        <w:ind w:left="-76"/>
        <w:rPr>
          <w:b w:val="0"/>
          <w:bCs w:val="0"/>
          <w:caps w:val="0"/>
          <w:color w:val="404040" w:themeColor="text1" w:themeTint="BF"/>
          <w:sz w:val="28"/>
          <w:szCs w:val="28"/>
        </w:rPr>
      </w:pPr>
    </w:p>
    <w:p w14:paraId="4AAFB71D" w14:textId="77777777" w:rsidR="00000000" w:rsidRDefault="00000000" w:rsidP="002A4B6E">
      <w:pPr>
        <w:pStyle w:val="Heading39"/>
        <w:shd w:val="clear" w:color="auto" w:fill="FFFFFF"/>
        <w:spacing w:before="300" w:after="150"/>
        <w:rPr>
          <w:b w:val="0"/>
          <w:color w:val="53565A"/>
          <w:sz w:val="36"/>
          <w:szCs w:val="36"/>
        </w:rPr>
      </w:pPr>
      <w:r>
        <w:rPr>
          <w:b w:val="0"/>
          <w:color w:val="53565A"/>
          <w:sz w:val="36"/>
          <w:szCs w:val="36"/>
        </w:rPr>
        <w:t xml:space="preserve">Other </w:t>
      </w:r>
      <w:r>
        <w:rPr>
          <w:b w:val="0"/>
          <w:color w:val="53565A"/>
          <w:sz w:val="36"/>
          <w:szCs w:val="36"/>
        </w:rPr>
        <w:t>bushfire/grassfire preparedness or readiness information and documents</w:t>
      </w:r>
    </w:p>
    <w:tbl>
      <w:tblPr>
        <w:tblStyle w:val="TableGrid100"/>
        <w:tblW w:w="9356" w:type="dxa"/>
        <w:tblInd w:w="-5" w:type="dxa"/>
        <w:tblCellMar>
          <w:top w:w="115" w:type="dxa"/>
          <w:left w:w="115" w:type="dxa"/>
          <w:bottom w:w="115" w:type="dxa"/>
          <w:right w:w="115" w:type="dxa"/>
        </w:tblCellMar>
        <w:tblLook w:val="04A0" w:firstRow="1" w:lastRow="0" w:firstColumn="1" w:lastColumn="0" w:noHBand="0" w:noVBand="1"/>
      </w:tblPr>
      <w:tblGrid>
        <w:gridCol w:w="4395"/>
        <w:gridCol w:w="4961"/>
      </w:tblGrid>
      <w:tr w:rsidR="00B435AA" w14:paraId="045BF843" w14:textId="77777777" w:rsidTr="00F72569">
        <w:trPr>
          <w:trHeight w:val="428"/>
        </w:trPr>
        <w:tc>
          <w:tcPr>
            <w:tcW w:w="4395" w:type="dxa"/>
            <w:shd w:val="clear" w:color="auto" w:fill="D9D9D9" w:themeFill="background1" w:themeFillShade="D9"/>
          </w:tcPr>
          <w:p w14:paraId="5210BBC2" w14:textId="77777777" w:rsidR="00000000" w:rsidRPr="003E1F4F" w:rsidRDefault="00000000" w:rsidP="00F72569">
            <w:pPr>
              <w:pStyle w:val="Heading39"/>
              <w:spacing w:before="0" w:after="0"/>
              <w:rPr>
                <w:bCs/>
                <w:szCs w:val="36"/>
              </w:rPr>
            </w:pPr>
            <w:r>
              <w:rPr>
                <w:bCs/>
                <w:szCs w:val="36"/>
              </w:rPr>
              <w:t xml:space="preserve">Is your school a designated </w:t>
            </w:r>
            <w:r>
              <w:rPr>
                <w:bCs/>
                <w:szCs w:val="36"/>
              </w:rPr>
              <w:t xml:space="preserve">Neighborhood Safer Place – Bushfire Place of Last Resort? Check </w:t>
            </w:r>
            <w:hyperlink r:id="rId83" w:history="1">
              <w:r w:rsidRPr="002A4B6E">
                <w:rPr>
                  <w:rStyle w:val="Hyperlink0"/>
                  <w:rFonts w:eastAsia="Times New Roman"/>
                  <w:bCs/>
                  <w:szCs w:val="20"/>
                  <w:lang w:eastAsia="en-AU"/>
                </w:rPr>
                <w:t>here</w:t>
              </w:r>
            </w:hyperlink>
          </w:p>
        </w:tc>
        <w:tc>
          <w:tcPr>
            <w:tcW w:w="4961" w:type="dxa"/>
            <w:shd w:val="clear" w:color="auto" w:fill="FFFFFF" w:themeFill="background1"/>
          </w:tcPr>
          <w:p w14:paraId="66FFF4B7" w14:textId="77777777" w:rsidR="00000000" w:rsidRPr="003E1F4F" w:rsidRDefault="00000000" w:rsidP="00F72569">
            <w:pPr>
              <w:pStyle w:val="Normal10"/>
              <w:spacing w:after="0"/>
              <w:rPr>
                <w:bCs/>
                <w:szCs w:val="36"/>
              </w:rPr>
            </w:pPr>
          </w:p>
        </w:tc>
      </w:tr>
      <w:tr w:rsidR="00B435AA" w14:paraId="1A1124EB" w14:textId="77777777" w:rsidTr="00F72569">
        <w:trPr>
          <w:trHeight w:val="494"/>
        </w:trPr>
        <w:tc>
          <w:tcPr>
            <w:tcW w:w="4395" w:type="dxa"/>
            <w:shd w:val="clear" w:color="auto" w:fill="D9D9D9" w:themeFill="background1" w:themeFillShade="D9"/>
          </w:tcPr>
          <w:p w14:paraId="574FC568" w14:textId="77777777" w:rsidR="00000000" w:rsidRPr="00FB5F1A" w:rsidRDefault="00000000" w:rsidP="00F72569">
            <w:pPr>
              <w:pStyle w:val="Heading39"/>
              <w:spacing w:before="0" w:after="0"/>
            </w:pPr>
            <w:r>
              <w:rPr>
                <w:bCs/>
                <w:szCs w:val="36"/>
              </w:rPr>
              <w:t xml:space="preserve">Is your school a designated Community Fire Refuge? Check </w:t>
            </w:r>
            <w:hyperlink r:id="rId84" w:history="1">
              <w:r w:rsidRPr="002A4B6E">
                <w:rPr>
                  <w:rStyle w:val="Hyperlink0"/>
                  <w:rFonts w:eastAsia="Times New Roman"/>
                  <w:bCs/>
                  <w:szCs w:val="20"/>
                  <w:lang w:eastAsia="en-AU"/>
                </w:rPr>
                <w:t>here</w:t>
              </w:r>
            </w:hyperlink>
          </w:p>
        </w:tc>
        <w:tc>
          <w:tcPr>
            <w:tcW w:w="4961" w:type="dxa"/>
          </w:tcPr>
          <w:p w14:paraId="2A5500EC" w14:textId="77777777" w:rsidR="00000000" w:rsidRPr="00FB5F1A" w:rsidRDefault="00000000" w:rsidP="00F72569">
            <w:pPr>
              <w:pStyle w:val="Normal10"/>
              <w:spacing w:after="0"/>
            </w:pPr>
          </w:p>
        </w:tc>
      </w:tr>
      <w:tr w:rsidR="00B435AA" w14:paraId="48DD26FB" w14:textId="77777777" w:rsidTr="00F72569">
        <w:trPr>
          <w:trHeight w:val="494"/>
        </w:trPr>
        <w:tc>
          <w:tcPr>
            <w:tcW w:w="4395" w:type="dxa"/>
            <w:shd w:val="clear" w:color="auto" w:fill="D9D9D9" w:themeFill="background1" w:themeFillShade="D9"/>
          </w:tcPr>
          <w:p w14:paraId="1EC21447" w14:textId="77777777" w:rsidR="00000000" w:rsidRDefault="00000000" w:rsidP="00F72569">
            <w:pPr>
              <w:pStyle w:val="Heading39"/>
              <w:spacing w:before="0" w:after="0"/>
              <w:rPr>
                <w:bCs/>
                <w:szCs w:val="36"/>
              </w:rPr>
            </w:pPr>
            <w:r>
              <w:rPr>
                <w:bCs/>
                <w:szCs w:val="36"/>
              </w:rPr>
              <w:t>Additional information</w:t>
            </w:r>
          </w:p>
        </w:tc>
        <w:tc>
          <w:tcPr>
            <w:tcW w:w="4961" w:type="dxa"/>
          </w:tcPr>
          <w:p w14:paraId="1690B785" w14:textId="77777777" w:rsidR="00000000" w:rsidRPr="00FB5F1A" w:rsidRDefault="00000000" w:rsidP="00F72569">
            <w:pPr>
              <w:pStyle w:val="Normal10"/>
              <w:spacing w:after="0"/>
            </w:pPr>
          </w:p>
        </w:tc>
      </w:tr>
      <w:tr w:rsidR="00B435AA" w14:paraId="00D8FF25" w14:textId="77777777" w:rsidTr="00F72569">
        <w:trPr>
          <w:trHeight w:val="494"/>
        </w:trPr>
        <w:tc>
          <w:tcPr>
            <w:tcW w:w="4395" w:type="dxa"/>
            <w:shd w:val="clear" w:color="auto" w:fill="D9D9D9" w:themeFill="background1" w:themeFillShade="D9"/>
          </w:tcPr>
          <w:p w14:paraId="672D57D4" w14:textId="77777777" w:rsidR="00000000" w:rsidRDefault="00000000" w:rsidP="00F72569">
            <w:pPr>
              <w:pStyle w:val="Heading39"/>
              <w:spacing w:before="0" w:after="0"/>
              <w:rPr>
                <w:bCs/>
                <w:szCs w:val="36"/>
              </w:rPr>
            </w:pPr>
            <w:r>
              <w:rPr>
                <w:bCs/>
                <w:szCs w:val="36"/>
              </w:rPr>
              <w:lastRenderedPageBreak/>
              <w:t>Files uploaded</w:t>
            </w:r>
          </w:p>
        </w:tc>
        <w:tc>
          <w:tcPr>
            <w:tcW w:w="4961" w:type="dxa"/>
          </w:tcPr>
          <w:p w14:paraId="518F4864" w14:textId="77777777" w:rsidR="00000000" w:rsidRPr="00FB5F1A" w:rsidRDefault="00000000" w:rsidP="00F72569">
            <w:pPr>
              <w:pStyle w:val="Normal10"/>
              <w:spacing w:after="0"/>
            </w:pPr>
          </w:p>
        </w:tc>
      </w:tr>
    </w:tbl>
    <w:p w14:paraId="1FC0E79D" w14:textId="77777777" w:rsidR="00000000" w:rsidRDefault="00000000" w:rsidP="004B6AD4">
      <w:pPr>
        <w:pStyle w:val="ESBodyText10"/>
      </w:pPr>
    </w:p>
    <w:p w14:paraId="46823C37" w14:textId="77777777" w:rsidR="00000000" w:rsidRDefault="00000000" w:rsidP="004B6AD4">
      <w:pPr>
        <w:pStyle w:val="ESBodyText10"/>
        <w:sectPr w:rsidR="00D87106" w:rsidSect="00834C37">
          <w:headerReference w:type="even" r:id="rId85"/>
          <w:headerReference w:type="default" r:id="rId86"/>
          <w:footerReference w:type="default" r:id="rId87"/>
          <w:headerReference w:type="first" r:id="rId88"/>
          <w:pgSz w:w="11906" w:h="16838" w:code="9"/>
          <w:pgMar w:top="2036" w:right="1240" w:bottom="1304" w:left="1304" w:header="624" w:footer="532" w:gutter="0"/>
          <w:pgNumType w:chapStyle="1"/>
          <w:cols w:space="397"/>
          <w:docGrid w:linePitch="360"/>
        </w:sectPr>
      </w:pPr>
    </w:p>
    <w:p w14:paraId="0D4CE895" w14:textId="77777777" w:rsidR="00000000" w:rsidRPr="00FA64CE" w:rsidRDefault="00000000" w:rsidP="00424F35">
      <w:pPr>
        <w:pStyle w:val="ESHeading111"/>
      </w:pPr>
      <w:r>
        <w:lastRenderedPageBreak/>
        <w:t>Core Emergency Response Procedures</w:t>
      </w:r>
    </w:p>
    <w:tbl>
      <w:tblPr>
        <w:tblStyle w:val="TableGrid11"/>
        <w:tblW w:w="10807" w:type="dxa"/>
        <w:tblInd w:w="-455" w:type="dxa"/>
        <w:tblCellMar>
          <w:top w:w="115" w:type="dxa"/>
          <w:left w:w="115" w:type="dxa"/>
          <w:bottom w:w="115" w:type="dxa"/>
          <w:right w:w="115" w:type="dxa"/>
        </w:tblCellMar>
        <w:tblLook w:val="04A0" w:firstRow="1" w:lastRow="0" w:firstColumn="1" w:lastColumn="0" w:noHBand="0" w:noVBand="1"/>
      </w:tblPr>
      <w:tblGrid>
        <w:gridCol w:w="2972"/>
        <w:gridCol w:w="7835"/>
      </w:tblGrid>
      <w:tr w:rsidR="00B435AA" w14:paraId="1150D887" w14:textId="77777777" w:rsidTr="00156CB5">
        <w:trPr>
          <w:trHeight w:val="289"/>
        </w:trPr>
        <w:tc>
          <w:tcPr>
            <w:tcW w:w="2972" w:type="dxa"/>
            <w:shd w:val="clear" w:color="auto" w:fill="D9D9D9" w:themeFill="background1" w:themeFillShade="D9"/>
          </w:tcPr>
          <w:p w14:paraId="5A8348C9" w14:textId="77777777" w:rsidR="00000000" w:rsidRPr="0031627D" w:rsidRDefault="00000000" w:rsidP="00BB22C9">
            <w:pPr>
              <w:pStyle w:val="Heading3100"/>
              <w:spacing w:before="0" w:after="0"/>
            </w:pPr>
            <w:r>
              <w:t>Core Procedures</w:t>
            </w:r>
          </w:p>
        </w:tc>
        <w:tc>
          <w:tcPr>
            <w:tcW w:w="7835" w:type="dxa"/>
            <w:shd w:val="clear" w:color="auto" w:fill="D9D9D9" w:themeFill="background1" w:themeFillShade="D9"/>
          </w:tcPr>
          <w:p w14:paraId="798C2ABF" w14:textId="77777777" w:rsidR="00000000" w:rsidRPr="00BB22C9" w:rsidRDefault="00000000" w:rsidP="00BB22C9">
            <w:pPr>
              <w:pStyle w:val="ESBodyText11"/>
              <w:spacing w:after="0"/>
              <w:rPr>
                <w:b/>
                <w:bCs/>
                <w:color w:val="000000" w:themeColor="text1"/>
                <w:sz w:val="20"/>
                <w:szCs w:val="36"/>
              </w:rPr>
            </w:pPr>
            <w:r>
              <w:rPr>
                <w:b/>
                <w:bCs/>
                <w:color w:val="000000" w:themeColor="text1"/>
                <w:sz w:val="20"/>
                <w:szCs w:val="36"/>
              </w:rPr>
              <w:t>Procedure Instructions</w:t>
            </w:r>
          </w:p>
        </w:tc>
      </w:tr>
      <w:tr w:rsidR="00B435AA" w14:paraId="21AE6BD8" w14:textId="77777777" w:rsidTr="00156CB5">
        <w:trPr>
          <w:trHeight w:val="89"/>
        </w:trPr>
        <w:tc>
          <w:tcPr>
            <w:tcW w:w="2972" w:type="dxa"/>
          </w:tcPr>
          <w:p w14:paraId="658F5F53" w14:textId="77777777" w:rsidR="00000000" w:rsidRPr="00FB5F1A" w:rsidRDefault="00000000" w:rsidP="00FB5F1A">
            <w:pPr>
              <w:pStyle w:val="Normal11"/>
              <w:spacing w:after="0"/>
            </w:pPr>
            <w:r>
              <w:rPr>
                <w:sz w:val="20"/>
              </w:rPr>
              <w:t>On-Site Evacuation/Relocation Procedure</w:t>
            </w:r>
          </w:p>
        </w:tc>
        <w:tc>
          <w:tcPr>
            <w:tcW w:w="7835" w:type="dxa"/>
          </w:tcPr>
          <w:p w14:paraId="4848DA67" w14:textId="77777777" w:rsidR="00000000" w:rsidRPr="00FB5F1A" w:rsidRDefault="00000000" w:rsidP="00FB5F1A">
            <w:pPr>
              <w:pStyle w:val="Normal11"/>
              <w:spacing w:after="0"/>
            </w:pPr>
            <w:r w:rsidRPr="00FB5F1A">
              <w:t>When it is unsafe for students, staff and visitors to remain inside the school building the Chief Warden on-site will take charge and activate the Incident Management Team if necessary.</w:t>
            </w:r>
          </w:p>
          <w:p w14:paraId="2DEF86CC" w14:textId="77777777" w:rsidR="00000000" w:rsidRPr="00FB5F1A" w:rsidRDefault="00000000" w:rsidP="00FB5F1A">
            <w:pPr>
              <w:pStyle w:val="Normal11"/>
              <w:numPr>
                <w:ilvl w:val="0"/>
                <w:numId w:val="50"/>
              </w:numPr>
              <w:spacing w:after="0"/>
              <w:ind w:hanging="183"/>
            </w:pPr>
            <w:r w:rsidRPr="00FB5F1A">
              <w:t xml:space="preserve">Call </w:t>
            </w:r>
            <w:r w:rsidRPr="00FB5F1A">
              <w:rPr>
                <w:b/>
                <w:bCs/>
              </w:rPr>
              <w:t>000</w:t>
            </w:r>
            <w:r w:rsidRPr="00FB5F1A">
              <w:t xml:space="preserve"> and inform emergency services of the nature of the emergency.</w:t>
            </w:r>
          </w:p>
          <w:p w14:paraId="591310BB" w14:textId="77777777" w:rsidR="00000000" w:rsidRPr="00FB5F1A" w:rsidRDefault="00000000" w:rsidP="00FB5F1A">
            <w:pPr>
              <w:pStyle w:val="Normal11"/>
              <w:numPr>
                <w:ilvl w:val="0"/>
                <w:numId w:val="50"/>
              </w:numPr>
              <w:spacing w:after="0"/>
              <w:ind w:hanging="183"/>
            </w:pPr>
            <w:r w:rsidRPr="00FB5F1A">
              <w:t>Evacuate students, staff and visitors out of the building to the bus shelter.</w:t>
            </w:r>
          </w:p>
          <w:p w14:paraId="4B75C0DB" w14:textId="77777777" w:rsidR="00000000" w:rsidRPr="00FB5F1A" w:rsidRDefault="00000000" w:rsidP="00FB5F1A">
            <w:pPr>
              <w:pStyle w:val="Normal11"/>
              <w:numPr>
                <w:ilvl w:val="0"/>
                <w:numId w:val="50"/>
              </w:numPr>
              <w:spacing w:after="0"/>
              <w:ind w:hanging="183"/>
            </w:pPr>
            <w:r w:rsidRPr="00FB5F1A">
              <w:t>Report the emergency and evacuation to Incident Support and Operations Centre (24 hour, 7 days) on 1800 126 126.</w:t>
            </w:r>
          </w:p>
          <w:p w14:paraId="7F74731D" w14:textId="77777777" w:rsidR="00000000" w:rsidRPr="00FB5F1A" w:rsidRDefault="00000000" w:rsidP="00FB5F1A">
            <w:pPr>
              <w:pStyle w:val="Normal11"/>
              <w:numPr>
                <w:ilvl w:val="0"/>
                <w:numId w:val="50"/>
              </w:numPr>
              <w:spacing w:after="0"/>
              <w:ind w:hanging="183"/>
            </w:pPr>
            <w:r w:rsidRPr="00FB5F1A">
              <w:t>Take the student attendance list, staff attendance list, your Emergency Kit/First Aid Kit and this Plan.</w:t>
            </w:r>
          </w:p>
          <w:p w14:paraId="31710C68" w14:textId="77777777" w:rsidR="00000000" w:rsidRPr="00FB5F1A" w:rsidRDefault="00000000" w:rsidP="00FB5F1A">
            <w:pPr>
              <w:pStyle w:val="Normal11"/>
              <w:numPr>
                <w:ilvl w:val="0"/>
                <w:numId w:val="50"/>
              </w:numPr>
              <w:spacing w:after="0"/>
              <w:ind w:hanging="183"/>
            </w:pPr>
            <w:r w:rsidRPr="00FB5F1A">
              <w:t>Once at your primary and/or secondary assembly point/s, check all students, staff and visitors are accounted for.</w:t>
            </w:r>
          </w:p>
          <w:p w14:paraId="58F5C8C6" w14:textId="77777777" w:rsidR="00000000" w:rsidRPr="00FB5F1A" w:rsidRDefault="00000000" w:rsidP="00FB5F1A">
            <w:pPr>
              <w:pStyle w:val="Normal11"/>
              <w:numPr>
                <w:ilvl w:val="0"/>
                <w:numId w:val="50"/>
              </w:numPr>
              <w:spacing w:after="0"/>
              <w:ind w:hanging="183"/>
            </w:pPr>
            <w:r w:rsidRPr="00FB5F1A">
              <w:t>Ensure communications with emergency services is maintained.</w:t>
            </w:r>
          </w:p>
          <w:p w14:paraId="68242959" w14:textId="77777777" w:rsidR="00000000" w:rsidRPr="00FB5F1A" w:rsidRDefault="00000000" w:rsidP="00FB5F1A">
            <w:pPr>
              <w:pStyle w:val="Normal11"/>
              <w:numPr>
                <w:ilvl w:val="0"/>
                <w:numId w:val="50"/>
              </w:numPr>
              <w:spacing w:after="0"/>
              <w:ind w:hanging="183"/>
            </w:pPr>
            <w:r w:rsidRPr="00FB5F1A">
              <w:t>Wait for emergency services to arrive or provide further information.</w:t>
            </w:r>
          </w:p>
          <w:p w14:paraId="4E5317DE" w14:textId="77777777" w:rsidR="00000000" w:rsidRPr="00FB5F1A" w:rsidRDefault="00000000" w:rsidP="00FB5F1A">
            <w:pPr>
              <w:pStyle w:val="Normal11"/>
              <w:numPr>
                <w:ilvl w:val="0"/>
                <w:numId w:val="50"/>
              </w:numPr>
              <w:spacing w:after="0"/>
              <w:ind w:hanging="183"/>
            </w:pPr>
            <w:r w:rsidRPr="00FB5F1A">
              <w:t>Notify your region and seek advice from your regional Manager, Operations and Emergency Management if required.</w:t>
            </w:r>
          </w:p>
          <w:p w14:paraId="64C78600" w14:textId="77777777" w:rsidR="00000000" w:rsidRPr="00FB5F1A" w:rsidRDefault="00000000" w:rsidP="00FB5F1A">
            <w:pPr>
              <w:pStyle w:val="Normal11"/>
              <w:numPr>
                <w:ilvl w:val="0"/>
                <w:numId w:val="50"/>
              </w:numPr>
              <w:spacing w:after="0"/>
              <w:ind w:hanging="183"/>
            </w:pPr>
            <w:r w:rsidRPr="00FB5F1A">
              <w:t>Maintain a record of actions/decisions undertaken and times.</w:t>
            </w:r>
          </w:p>
          <w:p w14:paraId="556C8C7C" w14:textId="77777777" w:rsidR="00000000" w:rsidRPr="00FB5F1A" w:rsidRDefault="00000000" w:rsidP="00FB5F1A">
            <w:pPr>
              <w:pStyle w:val="Normal11"/>
              <w:numPr>
                <w:ilvl w:val="0"/>
                <w:numId w:val="50"/>
              </w:numPr>
              <w:spacing w:after="0"/>
              <w:ind w:hanging="183"/>
            </w:pPr>
            <w:r w:rsidRPr="00FB5F1A">
              <w:t>Confirm with emergency service personnel that it is safe to return to normal operations.</w:t>
            </w:r>
          </w:p>
          <w:p w14:paraId="40564CC2" w14:textId="77777777" w:rsidR="00000000" w:rsidRPr="00FB5F1A" w:rsidRDefault="00000000" w:rsidP="00FB5F1A">
            <w:pPr>
              <w:pStyle w:val="Normal11"/>
              <w:numPr>
                <w:ilvl w:val="0"/>
                <w:numId w:val="50"/>
              </w:numPr>
              <w:spacing w:after="0"/>
              <w:ind w:hanging="183"/>
            </w:pPr>
            <w:r w:rsidRPr="00FB5F1A">
              <w:t>Contact parents as required.</w:t>
            </w:r>
          </w:p>
          <w:p w14:paraId="49CB94E7" w14:textId="77777777" w:rsidR="00000000" w:rsidRPr="00FB5F1A" w:rsidRDefault="00000000" w:rsidP="00FB5F1A">
            <w:pPr>
              <w:pStyle w:val="Normal11"/>
              <w:spacing w:after="0"/>
            </w:pPr>
            <w:r w:rsidRPr="00FB5F1A">
              <w:rPr>
                <w:b/>
                <w:bCs/>
              </w:rPr>
              <w:t>Actions After On-Site Evacuation/Relocation Procedure</w:t>
            </w:r>
          </w:p>
          <w:p w14:paraId="221C475F" w14:textId="77777777" w:rsidR="00000000" w:rsidRPr="00FB5F1A" w:rsidRDefault="00000000" w:rsidP="00FB5F1A">
            <w:pPr>
              <w:pStyle w:val="Normal11"/>
              <w:numPr>
                <w:ilvl w:val="0"/>
                <w:numId w:val="51"/>
              </w:numPr>
              <w:spacing w:after="0"/>
              <w:ind w:hanging="183"/>
            </w:pPr>
            <w:r w:rsidRPr="00FB5F1A">
              <w:t>Ensure any students, staff or visitors with medical or other needs are supported.</w:t>
            </w:r>
          </w:p>
          <w:p w14:paraId="31EADF1B" w14:textId="77777777" w:rsidR="00000000" w:rsidRPr="00FB5F1A" w:rsidRDefault="00000000" w:rsidP="00FB5F1A">
            <w:pPr>
              <w:pStyle w:val="Normal11"/>
              <w:numPr>
                <w:ilvl w:val="0"/>
                <w:numId w:val="51"/>
              </w:numPr>
              <w:spacing w:after="0"/>
              <w:ind w:hanging="183"/>
            </w:pPr>
            <w:r w:rsidRPr="00FB5F1A">
              <w:t>Advise the Incident Support and Operations Centre and the region (regional Manager, Operations and Emergency Management) that the evacuation is over.</w:t>
            </w:r>
          </w:p>
          <w:p w14:paraId="1A7DCF40" w14:textId="77777777" w:rsidR="00000000" w:rsidRPr="00FB5F1A" w:rsidRDefault="00000000" w:rsidP="00FB5F1A">
            <w:pPr>
              <w:pStyle w:val="Normal11"/>
              <w:numPr>
                <w:ilvl w:val="0"/>
                <w:numId w:val="51"/>
              </w:numPr>
              <w:spacing w:after="0"/>
              <w:ind w:hanging="183"/>
            </w:pPr>
            <w:r w:rsidRPr="00FB5F1A">
              <w:t>Determine whether to activate your parent re-unification process.</w:t>
            </w:r>
          </w:p>
          <w:p w14:paraId="678485D1" w14:textId="77777777" w:rsidR="00000000" w:rsidRPr="00FB5F1A" w:rsidRDefault="00000000" w:rsidP="00FB5F1A">
            <w:pPr>
              <w:pStyle w:val="Normal11"/>
              <w:numPr>
                <w:ilvl w:val="0"/>
                <w:numId w:val="51"/>
              </w:numPr>
              <w:spacing w:after="0"/>
              <w:ind w:hanging="183"/>
            </w:pPr>
            <w:r w:rsidRPr="00FB5F1A">
              <w:t>Determine if there is any specific information students, staff and visitors need to know (e.g. parent reunification process or areas of the facility to avoid).</w:t>
            </w:r>
          </w:p>
          <w:p w14:paraId="620E8C46" w14:textId="77777777" w:rsidR="00000000" w:rsidRPr="00FB5F1A" w:rsidRDefault="00000000" w:rsidP="00FB5F1A">
            <w:pPr>
              <w:pStyle w:val="Normal11"/>
              <w:numPr>
                <w:ilvl w:val="0"/>
                <w:numId w:val="51"/>
              </w:numPr>
              <w:spacing w:after="0"/>
              <w:ind w:hanging="183"/>
            </w:pPr>
            <w:r w:rsidRPr="00FB5F1A">
              <w:t>Contact the SSSO Network Coordinator if required.</w:t>
            </w:r>
          </w:p>
          <w:p w14:paraId="6328421A" w14:textId="77777777" w:rsidR="00000000" w:rsidRPr="00FB5F1A" w:rsidRDefault="00000000" w:rsidP="00FB5F1A">
            <w:pPr>
              <w:pStyle w:val="Normal11"/>
              <w:numPr>
                <w:ilvl w:val="0"/>
                <w:numId w:val="51"/>
              </w:numPr>
              <w:spacing w:after="0"/>
              <w:ind w:hanging="183"/>
            </w:pPr>
            <w:r w:rsidRPr="00FB5F1A">
              <w:t>Direct all Media enquiries to DET Media Unit on 8688 7776.</w:t>
            </w:r>
          </w:p>
          <w:p w14:paraId="1A7CD622" w14:textId="77777777" w:rsidR="00000000" w:rsidRPr="00FB5F1A" w:rsidRDefault="00000000" w:rsidP="00FB5F1A">
            <w:pPr>
              <w:pStyle w:val="Normal11"/>
              <w:numPr>
                <w:ilvl w:val="0"/>
                <w:numId w:val="51"/>
              </w:numPr>
              <w:spacing w:after="0"/>
              <w:ind w:hanging="183"/>
            </w:pPr>
            <w:r w:rsidRPr="00FB5F1A">
              <w:t>Print and issue pre-prepared parent letters and give these to students to take home.</w:t>
            </w:r>
          </w:p>
          <w:p w14:paraId="422FA567" w14:textId="77777777" w:rsidR="00000000" w:rsidRPr="00FB5F1A" w:rsidRDefault="00000000" w:rsidP="00FB5F1A">
            <w:pPr>
              <w:pStyle w:val="Normal11"/>
              <w:numPr>
                <w:ilvl w:val="0"/>
                <w:numId w:val="51"/>
              </w:numPr>
              <w:spacing w:after="0"/>
              <w:ind w:hanging="183"/>
            </w:pPr>
            <w:r w:rsidRPr="00FB5F1A">
              <w:t>Ensure all staff are made aware of Employee Assistance Program contact details.</w:t>
            </w:r>
          </w:p>
          <w:p w14:paraId="38E92C19" w14:textId="77777777" w:rsidR="00000000" w:rsidRPr="00FB5F1A" w:rsidRDefault="00000000" w:rsidP="00FB5F1A">
            <w:pPr>
              <w:pStyle w:val="Normal11"/>
              <w:numPr>
                <w:ilvl w:val="0"/>
                <w:numId w:val="51"/>
              </w:numPr>
              <w:spacing w:after="0"/>
              <w:ind w:hanging="183"/>
            </w:pPr>
            <w:r w:rsidRPr="00FB5F1A">
              <w:t>Seek support from your region/regional Manager, Operations and Emergency Management if required.</w:t>
            </w:r>
          </w:p>
          <w:p w14:paraId="644D8017" w14:textId="77777777" w:rsidR="00000000" w:rsidRPr="00FB5F1A" w:rsidRDefault="00000000" w:rsidP="00FB5F1A">
            <w:pPr>
              <w:pStyle w:val="Normal11"/>
              <w:numPr>
                <w:ilvl w:val="0"/>
                <w:numId w:val="51"/>
              </w:numPr>
              <w:spacing w:after="0"/>
              <w:ind w:hanging="183"/>
            </w:pPr>
            <w:r w:rsidRPr="00FB5F1A">
              <w:t>Undertake operational debrief with staff and Incident Management Team to review any on-site evacuation and procedural changes that may be required.</w:t>
            </w:r>
          </w:p>
          <w:p w14:paraId="0C37D75D" w14:textId="77777777" w:rsidR="00000000" w:rsidRPr="00FB5F1A" w:rsidRDefault="00000000" w:rsidP="00FB5F1A">
            <w:pPr>
              <w:pStyle w:val="Normal11"/>
              <w:numPr>
                <w:ilvl w:val="0"/>
                <w:numId w:val="51"/>
              </w:numPr>
              <w:spacing w:after="0"/>
              <w:ind w:hanging="183"/>
            </w:pPr>
            <w:r w:rsidRPr="00FB5F1A">
              <w:t>Complete your Post Emergency Record.</w:t>
            </w:r>
          </w:p>
          <w:p w14:paraId="554DB891" w14:textId="77777777" w:rsidR="00000000" w:rsidRPr="00FB5F1A" w:rsidRDefault="00000000" w:rsidP="00FB5F1A">
            <w:pPr>
              <w:pStyle w:val="Normal11"/>
              <w:spacing w:after="0"/>
            </w:pPr>
          </w:p>
        </w:tc>
      </w:tr>
      <w:tr w:rsidR="00B435AA" w14:paraId="1FE20730" w14:textId="77777777" w:rsidTr="00156CB5">
        <w:trPr>
          <w:trHeight w:val="89"/>
        </w:trPr>
        <w:tc>
          <w:tcPr>
            <w:tcW w:w="2972" w:type="dxa"/>
          </w:tcPr>
          <w:p w14:paraId="3B6BF6CA" w14:textId="77777777" w:rsidR="00000000" w:rsidRPr="00FB5F1A" w:rsidRDefault="00000000" w:rsidP="00FB5F1A">
            <w:pPr>
              <w:pStyle w:val="Normal11"/>
              <w:spacing w:after="0"/>
            </w:pPr>
            <w:r>
              <w:rPr>
                <w:sz w:val="20"/>
              </w:rPr>
              <w:t>Off-Site Evacuation Procedure</w:t>
            </w:r>
          </w:p>
        </w:tc>
        <w:tc>
          <w:tcPr>
            <w:tcW w:w="7835" w:type="dxa"/>
          </w:tcPr>
          <w:p w14:paraId="37E77B80" w14:textId="77777777" w:rsidR="00000000" w:rsidRPr="00FB5F1A" w:rsidRDefault="00000000" w:rsidP="00FB5F1A">
            <w:pPr>
              <w:pStyle w:val="Normal11"/>
              <w:spacing w:after="0"/>
            </w:pPr>
            <w:r w:rsidRPr="00FB5F1A">
              <w:t>If it is unsafe for students, staff and visitors to remain on the school grounds the Chief Warden on-site will take charge and activate the Incident Management Team if necessary.</w:t>
            </w:r>
          </w:p>
          <w:p w14:paraId="4679A85A" w14:textId="77777777" w:rsidR="00000000" w:rsidRPr="00FB5F1A" w:rsidRDefault="00000000" w:rsidP="00FB5F1A">
            <w:pPr>
              <w:pStyle w:val="Normal11"/>
              <w:numPr>
                <w:ilvl w:val="0"/>
                <w:numId w:val="52"/>
              </w:numPr>
              <w:spacing w:after="0"/>
              <w:ind w:hanging="183"/>
            </w:pPr>
            <w:r w:rsidRPr="00FB5F1A">
              <w:t xml:space="preserve">Call </w:t>
            </w:r>
            <w:r w:rsidRPr="00FB5F1A">
              <w:rPr>
                <w:b/>
                <w:bCs/>
              </w:rPr>
              <w:t>000</w:t>
            </w:r>
            <w:r w:rsidRPr="00FB5F1A">
              <w:t xml:space="preserve"> and inform emergency services of the nature of the emergency.</w:t>
            </w:r>
          </w:p>
          <w:p w14:paraId="443C7024" w14:textId="77777777" w:rsidR="00000000" w:rsidRPr="00FB5F1A" w:rsidRDefault="00000000" w:rsidP="00FB5F1A">
            <w:pPr>
              <w:pStyle w:val="Normal11"/>
              <w:numPr>
                <w:ilvl w:val="0"/>
                <w:numId w:val="52"/>
              </w:numPr>
              <w:spacing w:after="0"/>
              <w:ind w:hanging="183"/>
            </w:pPr>
            <w:r w:rsidRPr="00FB5F1A">
              <w:t>Identify which off-site assembly point you will evacuate staff, students and visitors to.</w:t>
            </w:r>
          </w:p>
          <w:p w14:paraId="5DA7010C" w14:textId="77777777" w:rsidR="00000000" w:rsidRPr="00FB5F1A" w:rsidRDefault="00000000" w:rsidP="00FB5F1A">
            <w:pPr>
              <w:pStyle w:val="Normal11"/>
              <w:numPr>
                <w:ilvl w:val="0"/>
                <w:numId w:val="52"/>
              </w:numPr>
              <w:spacing w:after="0"/>
              <w:ind w:hanging="183"/>
            </w:pPr>
            <w:r w:rsidRPr="00FB5F1A">
              <w:t>Evacuate staff, students and visitors to the Terang College Hall.</w:t>
            </w:r>
          </w:p>
          <w:p w14:paraId="6AE01FBE" w14:textId="77777777" w:rsidR="00000000" w:rsidRPr="00FB5F1A" w:rsidRDefault="00000000" w:rsidP="00FB5F1A">
            <w:pPr>
              <w:pStyle w:val="Normal11"/>
              <w:numPr>
                <w:ilvl w:val="0"/>
                <w:numId w:val="52"/>
              </w:numPr>
              <w:spacing w:after="0"/>
              <w:ind w:hanging="183"/>
            </w:pPr>
            <w:r w:rsidRPr="00FB5F1A">
              <w:t>Report the emergency and evacuation to Incident Support and Operations Centre (24 hour, 7 days) on 1800 126 126.</w:t>
            </w:r>
          </w:p>
          <w:p w14:paraId="332EBBED" w14:textId="77777777" w:rsidR="00000000" w:rsidRPr="00FB5F1A" w:rsidRDefault="00000000" w:rsidP="00FB5F1A">
            <w:pPr>
              <w:pStyle w:val="Normal11"/>
              <w:numPr>
                <w:ilvl w:val="0"/>
                <w:numId w:val="52"/>
              </w:numPr>
              <w:spacing w:after="0"/>
              <w:ind w:hanging="183"/>
            </w:pPr>
            <w:r w:rsidRPr="00FB5F1A">
              <w:t>Take the students attendance list, staff attendance list, your Emergency Kit/First Aid and this Plan.</w:t>
            </w:r>
          </w:p>
          <w:p w14:paraId="22EC4F56" w14:textId="77777777" w:rsidR="00000000" w:rsidRPr="00FB5F1A" w:rsidRDefault="00000000" w:rsidP="00FB5F1A">
            <w:pPr>
              <w:pStyle w:val="Normal11"/>
              <w:numPr>
                <w:ilvl w:val="0"/>
                <w:numId w:val="52"/>
              </w:numPr>
              <w:spacing w:after="0"/>
              <w:ind w:hanging="183"/>
            </w:pPr>
            <w:r w:rsidRPr="00FB5F1A">
              <w:t>Once at primary and/or secondary assembly point/s, check all students, staff and visitors are accounted for.</w:t>
            </w:r>
          </w:p>
          <w:p w14:paraId="5EAC60B8" w14:textId="77777777" w:rsidR="00000000" w:rsidRPr="00FB5F1A" w:rsidRDefault="00000000" w:rsidP="00FB5F1A">
            <w:pPr>
              <w:pStyle w:val="Normal11"/>
              <w:numPr>
                <w:ilvl w:val="0"/>
                <w:numId w:val="52"/>
              </w:numPr>
              <w:spacing w:after="0"/>
              <w:ind w:hanging="183"/>
            </w:pPr>
            <w:r w:rsidRPr="00FB5F1A">
              <w:t>Ensure communications with emergency services is maintained.</w:t>
            </w:r>
          </w:p>
          <w:p w14:paraId="160761D1" w14:textId="77777777" w:rsidR="00000000" w:rsidRPr="00FB5F1A" w:rsidRDefault="00000000" w:rsidP="00FB5F1A">
            <w:pPr>
              <w:pStyle w:val="Normal11"/>
              <w:numPr>
                <w:ilvl w:val="0"/>
                <w:numId w:val="52"/>
              </w:numPr>
              <w:spacing w:after="0"/>
              <w:ind w:hanging="183"/>
            </w:pPr>
            <w:r w:rsidRPr="00FB5F1A">
              <w:lastRenderedPageBreak/>
              <w:t>Wait for emergency services to arrive or provide further information.</w:t>
            </w:r>
          </w:p>
          <w:p w14:paraId="344042C7" w14:textId="77777777" w:rsidR="00000000" w:rsidRPr="00FB5F1A" w:rsidRDefault="00000000" w:rsidP="00FB5F1A">
            <w:pPr>
              <w:pStyle w:val="Normal11"/>
              <w:numPr>
                <w:ilvl w:val="0"/>
                <w:numId w:val="52"/>
              </w:numPr>
              <w:spacing w:after="0"/>
              <w:ind w:hanging="183"/>
            </w:pPr>
            <w:r w:rsidRPr="00FB5F1A">
              <w:t>Notify your region and seek advice from your regional Manager, Operations and Emergency Management if required.</w:t>
            </w:r>
          </w:p>
          <w:p w14:paraId="204E9A72" w14:textId="77777777" w:rsidR="00000000" w:rsidRPr="00FB5F1A" w:rsidRDefault="00000000" w:rsidP="00FB5F1A">
            <w:pPr>
              <w:pStyle w:val="Normal11"/>
              <w:numPr>
                <w:ilvl w:val="0"/>
                <w:numId w:val="52"/>
              </w:numPr>
              <w:spacing w:after="0"/>
              <w:ind w:hanging="183"/>
            </w:pPr>
            <w:r w:rsidRPr="00FB5F1A">
              <w:t>Maintain a record of actions/decisions undertaken and times.</w:t>
            </w:r>
          </w:p>
          <w:p w14:paraId="0287CC34" w14:textId="77777777" w:rsidR="00000000" w:rsidRPr="00FB5F1A" w:rsidRDefault="00000000" w:rsidP="00FB5F1A">
            <w:pPr>
              <w:pStyle w:val="Normal11"/>
              <w:numPr>
                <w:ilvl w:val="0"/>
                <w:numId w:val="52"/>
              </w:numPr>
              <w:spacing w:after="0"/>
              <w:ind w:hanging="183"/>
            </w:pPr>
            <w:r w:rsidRPr="00FB5F1A">
              <w:t>Confirm with Emergency Service personnel that it is safe to return to normal operations.</w:t>
            </w:r>
          </w:p>
          <w:p w14:paraId="2EB190A1" w14:textId="77777777" w:rsidR="00000000" w:rsidRPr="00FB5F1A" w:rsidRDefault="00000000" w:rsidP="00FB5F1A">
            <w:pPr>
              <w:pStyle w:val="Normal11"/>
              <w:numPr>
                <w:ilvl w:val="0"/>
                <w:numId w:val="52"/>
              </w:numPr>
              <w:spacing w:after="0"/>
              <w:ind w:hanging="183"/>
            </w:pPr>
            <w:r w:rsidRPr="00FB5F1A">
              <w:t>Contact parents if required.</w:t>
            </w:r>
          </w:p>
          <w:p w14:paraId="6D062AA2" w14:textId="77777777" w:rsidR="00000000" w:rsidRPr="00FB5F1A" w:rsidRDefault="00000000" w:rsidP="00FB5F1A">
            <w:pPr>
              <w:pStyle w:val="Normal11"/>
              <w:spacing w:after="0"/>
            </w:pPr>
            <w:r w:rsidRPr="00FB5F1A">
              <w:rPr>
                <w:b/>
                <w:bCs/>
              </w:rPr>
              <w:t>Actions After Off-Site Evacuation Procedure</w:t>
            </w:r>
          </w:p>
          <w:p w14:paraId="209E77E6" w14:textId="77777777" w:rsidR="00000000" w:rsidRPr="00FB5F1A" w:rsidRDefault="00000000" w:rsidP="00FB5F1A">
            <w:pPr>
              <w:pStyle w:val="Normal11"/>
              <w:numPr>
                <w:ilvl w:val="0"/>
                <w:numId w:val="53"/>
              </w:numPr>
              <w:spacing w:after="0"/>
              <w:ind w:hanging="183"/>
            </w:pPr>
            <w:r w:rsidRPr="00FB5F1A">
              <w:t>Ensure any students, staff or visitors with medical or other needs are supported.</w:t>
            </w:r>
          </w:p>
          <w:p w14:paraId="7A6A6D85" w14:textId="77777777" w:rsidR="00000000" w:rsidRPr="00FB5F1A" w:rsidRDefault="00000000" w:rsidP="00FB5F1A">
            <w:pPr>
              <w:pStyle w:val="Normal11"/>
              <w:numPr>
                <w:ilvl w:val="0"/>
                <w:numId w:val="53"/>
              </w:numPr>
              <w:spacing w:after="0"/>
              <w:ind w:hanging="183"/>
            </w:pPr>
            <w:r w:rsidRPr="00FB5F1A">
              <w:t>Advise the Incident Support and Operations Centre and the region (regional Manager, Operations and Emergency Management) that the evacuation is over.</w:t>
            </w:r>
          </w:p>
          <w:p w14:paraId="5FF885A5" w14:textId="77777777" w:rsidR="00000000" w:rsidRPr="00FB5F1A" w:rsidRDefault="00000000" w:rsidP="00FB5F1A">
            <w:pPr>
              <w:pStyle w:val="Normal11"/>
              <w:numPr>
                <w:ilvl w:val="0"/>
                <w:numId w:val="53"/>
              </w:numPr>
              <w:spacing w:after="0"/>
              <w:ind w:hanging="183"/>
            </w:pPr>
            <w:r w:rsidRPr="00FB5F1A">
              <w:t>Determine whether to activate your parent re-unification process.</w:t>
            </w:r>
          </w:p>
          <w:p w14:paraId="5C2BEE5F" w14:textId="77777777" w:rsidR="00000000" w:rsidRPr="00FB5F1A" w:rsidRDefault="00000000" w:rsidP="00FB5F1A">
            <w:pPr>
              <w:pStyle w:val="Normal11"/>
              <w:numPr>
                <w:ilvl w:val="0"/>
                <w:numId w:val="53"/>
              </w:numPr>
              <w:spacing w:after="0"/>
              <w:ind w:hanging="183"/>
            </w:pPr>
            <w:r w:rsidRPr="00FB5F1A">
              <w:t>Determine if there is any specific information students, staff and visitors need to know (e.g. areas of the facility to avoid or parent reunification process).</w:t>
            </w:r>
          </w:p>
          <w:p w14:paraId="1C648DC7" w14:textId="77777777" w:rsidR="00000000" w:rsidRPr="00FB5F1A" w:rsidRDefault="00000000" w:rsidP="00FB5F1A">
            <w:pPr>
              <w:pStyle w:val="Normal11"/>
              <w:numPr>
                <w:ilvl w:val="0"/>
                <w:numId w:val="53"/>
              </w:numPr>
              <w:spacing w:after="0"/>
              <w:ind w:hanging="183"/>
            </w:pPr>
            <w:r w:rsidRPr="00FB5F1A">
              <w:t>Direct all Media enquiries to DET Media Unit on 8688 7776.</w:t>
            </w:r>
          </w:p>
          <w:p w14:paraId="589FC7E9" w14:textId="77777777" w:rsidR="00000000" w:rsidRPr="00FB5F1A" w:rsidRDefault="00000000" w:rsidP="00FB5F1A">
            <w:pPr>
              <w:pStyle w:val="Normal11"/>
              <w:numPr>
                <w:ilvl w:val="0"/>
                <w:numId w:val="53"/>
              </w:numPr>
              <w:spacing w:after="0"/>
              <w:ind w:hanging="183"/>
            </w:pPr>
            <w:r w:rsidRPr="00FB5F1A">
              <w:t>Contact the SSSO Network Coordinator if required.</w:t>
            </w:r>
          </w:p>
          <w:p w14:paraId="04C50D77" w14:textId="77777777" w:rsidR="00000000" w:rsidRPr="00FB5F1A" w:rsidRDefault="00000000" w:rsidP="00FB5F1A">
            <w:pPr>
              <w:pStyle w:val="Normal11"/>
              <w:numPr>
                <w:ilvl w:val="0"/>
                <w:numId w:val="53"/>
              </w:numPr>
              <w:spacing w:after="0"/>
              <w:ind w:hanging="183"/>
            </w:pPr>
            <w:r w:rsidRPr="00FB5F1A">
              <w:t>Print and issue pre-prepared parent letters and give these to students to take home.</w:t>
            </w:r>
          </w:p>
          <w:p w14:paraId="16A23D37" w14:textId="77777777" w:rsidR="00000000" w:rsidRPr="00FB5F1A" w:rsidRDefault="00000000" w:rsidP="00FB5F1A">
            <w:pPr>
              <w:pStyle w:val="Normal11"/>
              <w:numPr>
                <w:ilvl w:val="0"/>
                <w:numId w:val="53"/>
              </w:numPr>
              <w:spacing w:after="0"/>
              <w:ind w:hanging="183"/>
            </w:pPr>
            <w:r w:rsidRPr="00FB5F1A">
              <w:t>Ensure all staff are made aware of Employee Assistance Program contact details.</w:t>
            </w:r>
          </w:p>
          <w:p w14:paraId="6913162F" w14:textId="77777777" w:rsidR="00000000" w:rsidRPr="00FB5F1A" w:rsidRDefault="00000000" w:rsidP="00FB5F1A">
            <w:pPr>
              <w:pStyle w:val="Normal11"/>
              <w:numPr>
                <w:ilvl w:val="0"/>
                <w:numId w:val="53"/>
              </w:numPr>
              <w:spacing w:after="0"/>
              <w:ind w:hanging="183"/>
            </w:pPr>
            <w:r w:rsidRPr="00FB5F1A">
              <w:t>Seek support from your region/regional Manager, Operations and Emergency Management if required.</w:t>
            </w:r>
          </w:p>
          <w:p w14:paraId="1C46F38D" w14:textId="77777777" w:rsidR="00000000" w:rsidRPr="00FB5F1A" w:rsidRDefault="00000000" w:rsidP="00FB5F1A">
            <w:pPr>
              <w:pStyle w:val="Normal11"/>
              <w:numPr>
                <w:ilvl w:val="0"/>
                <w:numId w:val="53"/>
              </w:numPr>
              <w:spacing w:after="0"/>
              <w:ind w:hanging="183"/>
            </w:pPr>
            <w:r w:rsidRPr="00FB5F1A">
              <w:t>Undertake operational debrief with staff and Incident Management Team to review any off-site and procedural changes that may be required.</w:t>
            </w:r>
          </w:p>
          <w:p w14:paraId="68FA1FF8" w14:textId="77777777" w:rsidR="00000000" w:rsidRPr="00FB5F1A" w:rsidRDefault="00000000" w:rsidP="00FB5F1A">
            <w:pPr>
              <w:pStyle w:val="Normal11"/>
              <w:numPr>
                <w:ilvl w:val="0"/>
                <w:numId w:val="53"/>
              </w:numPr>
              <w:spacing w:after="0"/>
              <w:ind w:hanging="183"/>
            </w:pPr>
            <w:r w:rsidRPr="00FB5F1A">
              <w:t>Complete your Post Emergency Record.</w:t>
            </w:r>
          </w:p>
          <w:p w14:paraId="5EA94C53" w14:textId="77777777" w:rsidR="00000000" w:rsidRPr="00FB5F1A" w:rsidRDefault="00000000" w:rsidP="00FB5F1A">
            <w:pPr>
              <w:pStyle w:val="Normal11"/>
              <w:spacing w:after="0"/>
            </w:pPr>
          </w:p>
        </w:tc>
      </w:tr>
      <w:tr w:rsidR="00B435AA" w14:paraId="20D3205F" w14:textId="77777777" w:rsidTr="00156CB5">
        <w:trPr>
          <w:trHeight w:val="89"/>
        </w:trPr>
        <w:tc>
          <w:tcPr>
            <w:tcW w:w="2972" w:type="dxa"/>
          </w:tcPr>
          <w:p w14:paraId="3D3A79A8" w14:textId="77777777" w:rsidR="00000000" w:rsidRPr="00FB5F1A" w:rsidRDefault="00000000" w:rsidP="00FB5F1A">
            <w:pPr>
              <w:pStyle w:val="Normal11"/>
              <w:spacing w:after="0"/>
            </w:pPr>
            <w:r>
              <w:rPr>
                <w:sz w:val="20"/>
              </w:rPr>
              <w:lastRenderedPageBreak/>
              <w:t>Lock-Down Procedure</w:t>
            </w:r>
          </w:p>
        </w:tc>
        <w:tc>
          <w:tcPr>
            <w:tcW w:w="7835" w:type="dxa"/>
          </w:tcPr>
          <w:p w14:paraId="0759E4DF" w14:textId="77777777" w:rsidR="00000000" w:rsidRPr="00FB5F1A" w:rsidRDefault="00000000" w:rsidP="00FB5F1A">
            <w:pPr>
              <w:pStyle w:val="Normal11"/>
              <w:spacing w:after="0"/>
            </w:pPr>
            <w:r w:rsidRPr="00FB5F1A">
              <w:t>When an external and immediate danger is identified and it is determined that the students should be secured inside the building for their own safety the Chief Warden on-site will take charge and activate the Incident Management Team if necessary.</w:t>
            </w:r>
          </w:p>
          <w:p w14:paraId="1EADF364" w14:textId="77777777" w:rsidR="00000000" w:rsidRPr="00FB5F1A" w:rsidRDefault="00000000" w:rsidP="00FB5F1A">
            <w:pPr>
              <w:pStyle w:val="Normal11"/>
              <w:numPr>
                <w:ilvl w:val="0"/>
                <w:numId w:val="54"/>
              </w:numPr>
              <w:spacing w:after="0"/>
              <w:ind w:hanging="183"/>
            </w:pPr>
            <w:r w:rsidRPr="00FB5F1A">
              <w:t xml:space="preserve">Call </w:t>
            </w:r>
            <w:r w:rsidRPr="00FB5F1A">
              <w:rPr>
                <w:b/>
                <w:bCs/>
              </w:rPr>
              <w:t>000</w:t>
            </w:r>
            <w:r w:rsidRPr="00FB5F1A">
              <w:t xml:space="preserve"> and inform emergency services of the nature of the emergency.</w:t>
            </w:r>
          </w:p>
          <w:p w14:paraId="125EF588" w14:textId="77777777" w:rsidR="00000000" w:rsidRPr="00FB5F1A" w:rsidRDefault="00000000" w:rsidP="00FB5F1A">
            <w:pPr>
              <w:pStyle w:val="Normal11"/>
              <w:numPr>
                <w:ilvl w:val="0"/>
                <w:numId w:val="54"/>
              </w:numPr>
              <w:spacing w:after="0"/>
              <w:ind w:hanging="183"/>
            </w:pPr>
            <w:r w:rsidRPr="00FB5F1A">
              <w:t>Initiate the lock-down and provide instructions to staff e.g. close internal doors and windows, remain in classroom, sit below window level or move into corridors, etc.</w:t>
            </w:r>
          </w:p>
          <w:p w14:paraId="5FFE30B4" w14:textId="77777777" w:rsidR="00000000" w:rsidRPr="00FB5F1A" w:rsidRDefault="00000000" w:rsidP="00FB5F1A">
            <w:pPr>
              <w:pStyle w:val="Normal11"/>
              <w:numPr>
                <w:ilvl w:val="0"/>
                <w:numId w:val="54"/>
              </w:numPr>
              <w:spacing w:after="0"/>
              <w:ind w:hanging="183"/>
            </w:pPr>
            <w:r w:rsidRPr="00FB5F1A">
              <w:t>Check that all external doors (and windows if appropriate) are locked.</w:t>
            </w:r>
          </w:p>
          <w:p w14:paraId="359F627A" w14:textId="77777777" w:rsidR="00000000" w:rsidRPr="00FB5F1A" w:rsidRDefault="00000000" w:rsidP="00FB5F1A">
            <w:pPr>
              <w:pStyle w:val="Normal11"/>
              <w:numPr>
                <w:ilvl w:val="0"/>
                <w:numId w:val="54"/>
              </w:numPr>
              <w:spacing w:after="0"/>
              <w:ind w:hanging="183"/>
            </w:pPr>
            <w:r w:rsidRPr="00FB5F1A">
              <w:t>If available, allocate staff to be posted at locked doors to allow students, staff and visitors to enter if locked out.</w:t>
            </w:r>
          </w:p>
          <w:p w14:paraId="3E91AA2D" w14:textId="77777777" w:rsidR="00000000" w:rsidRPr="00FB5F1A" w:rsidRDefault="00000000" w:rsidP="00FB5F1A">
            <w:pPr>
              <w:pStyle w:val="Normal11"/>
              <w:numPr>
                <w:ilvl w:val="0"/>
                <w:numId w:val="54"/>
              </w:numPr>
              <w:spacing w:after="0"/>
              <w:ind w:hanging="183"/>
            </w:pPr>
            <w:r w:rsidRPr="00FB5F1A">
              <w:t>Report the emergency and lock-down to the Incident Support and Operations Centre (24 hour, 7 days) on 1800 126 126.</w:t>
            </w:r>
          </w:p>
          <w:p w14:paraId="753A619A" w14:textId="77777777" w:rsidR="00000000" w:rsidRPr="00FB5F1A" w:rsidRDefault="00000000" w:rsidP="00FB5F1A">
            <w:pPr>
              <w:pStyle w:val="Normal11"/>
              <w:numPr>
                <w:ilvl w:val="0"/>
                <w:numId w:val="54"/>
              </w:numPr>
              <w:spacing w:after="0"/>
              <w:ind w:hanging="183"/>
            </w:pPr>
            <w:r w:rsidRPr="00FB5F1A">
              <w:t>Divert parents and returning groups from the school if required.</w:t>
            </w:r>
          </w:p>
          <w:p w14:paraId="5BBF484E" w14:textId="77777777" w:rsidR="00000000" w:rsidRPr="00FB5F1A" w:rsidRDefault="00000000" w:rsidP="00FB5F1A">
            <w:pPr>
              <w:pStyle w:val="Normal11"/>
              <w:numPr>
                <w:ilvl w:val="0"/>
                <w:numId w:val="54"/>
              </w:numPr>
              <w:spacing w:after="0"/>
              <w:ind w:hanging="183"/>
            </w:pPr>
            <w:r w:rsidRPr="00FB5F1A">
              <w:t>Ensure a telephone line is kept free.</w:t>
            </w:r>
          </w:p>
          <w:p w14:paraId="5445BFD0" w14:textId="77777777" w:rsidR="00000000" w:rsidRPr="00FB5F1A" w:rsidRDefault="00000000" w:rsidP="00FB5F1A">
            <w:pPr>
              <w:pStyle w:val="Normal11"/>
              <w:numPr>
                <w:ilvl w:val="0"/>
                <w:numId w:val="54"/>
              </w:numPr>
              <w:spacing w:after="0"/>
              <w:ind w:hanging="183"/>
            </w:pPr>
            <w:r w:rsidRPr="00FB5F1A">
              <w:t>Keep public address system free.</w:t>
            </w:r>
          </w:p>
          <w:p w14:paraId="12DC627C" w14:textId="77777777" w:rsidR="00000000" w:rsidRPr="00FB5F1A" w:rsidRDefault="00000000" w:rsidP="00FB5F1A">
            <w:pPr>
              <w:pStyle w:val="Normal11"/>
              <w:numPr>
                <w:ilvl w:val="0"/>
                <w:numId w:val="54"/>
              </w:numPr>
              <w:spacing w:after="0"/>
              <w:ind w:hanging="183"/>
            </w:pPr>
            <w:r w:rsidRPr="00FB5F1A">
              <w:t>Keep main entrance as the only entry point. It must be constantly monitored and no unauthorised people allowed access.</w:t>
            </w:r>
          </w:p>
          <w:p w14:paraId="2BBAF34F" w14:textId="77777777" w:rsidR="00000000" w:rsidRPr="00FB5F1A" w:rsidRDefault="00000000" w:rsidP="00FB5F1A">
            <w:pPr>
              <w:pStyle w:val="Normal11"/>
              <w:numPr>
                <w:ilvl w:val="0"/>
                <w:numId w:val="54"/>
              </w:numPr>
              <w:spacing w:after="0"/>
              <w:ind w:hanging="183"/>
            </w:pPr>
            <w:r w:rsidRPr="00FB5F1A">
              <w:t>If safe to do so, have a staff member wait at the main entry to the school to guide emergency services personnel.</w:t>
            </w:r>
          </w:p>
          <w:p w14:paraId="3E14E362" w14:textId="77777777" w:rsidR="00000000" w:rsidRPr="00FB5F1A" w:rsidRDefault="00000000" w:rsidP="00FB5F1A">
            <w:pPr>
              <w:pStyle w:val="Normal11"/>
              <w:numPr>
                <w:ilvl w:val="0"/>
                <w:numId w:val="54"/>
              </w:numPr>
              <w:spacing w:after="0"/>
              <w:ind w:hanging="183"/>
            </w:pPr>
            <w:r w:rsidRPr="00FB5F1A">
              <w:t>As appropriate, ascertain that all students, staff and visitors are accounted for.</w:t>
            </w:r>
          </w:p>
          <w:p w14:paraId="4263FD98" w14:textId="77777777" w:rsidR="00000000" w:rsidRPr="00FB5F1A" w:rsidRDefault="00000000" w:rsidP="00FB5F1A">
            <w:pPr>
              <w:pStyle w:val="Normal11"/>
              <w:numPr>
                <w:ilvl w:val="0"/>
                <w:numId w:val="54"/>
              </w:numPr>
              <w:spacing w:after="0"/>
              <w:ind w:hanging="183"/>
            </w:pPr>
            <w:r w:rsidRPr="00FB5F1A">
              <w:t>Notify your region and seek advice from your regional Manager, Operations and Emergency Management if required.</w:t>
            </w:r>
          </w:p>
          <w:p w14:paraId="110485A4" w14:textId="77777777" w:rsidR="00000000" w:rsidRPr="00FB5F1A" w:rsidRDefault="00000000" w:rsidP="00FB5F1A">
            <w:pPr>
              <w:pStyle w:val="Normal11"/>
              <w:numPr>
                <w:ilvl w:val="0"/>
                <w:numId w:val="54"/>
              </w:numPr>
              <w:spacing w:after="0"/>
              <w:ind w:hanging="183"/>
            </w:pPr>
            <w:r w:rsidRPr="00FB5F1A">
              <w:t>As appropriate, confirm with emergency services personnel that it is safe to return to normal operations.</w:t>
            </w:r>
          </w:p>
          <w:p w14:paraId="75879AC0" w14:textId="77777777" w:rsidR="00000000" w:rsidRPr="00FB5F1A" w:rsidRDefault="00000000" w:rsidP="00FB5F1A">
            <w:pPr>
              <w:pStyle w:val="Normal11"/>
              <w:numPr>
                <w:ilvl w:val="0"/>
                <w:numId w:val="54"/>
              </w:numPr>
              <w:spacing w:after="0"/>
              <w:ind w:hanging="183"/>
            </w:pPr>
            <w:r w:rsidRPr="00FB5F1A">
              <w:t>Maintain a record of actions/decisions undertaken and times.</w:t>
            </w:r>
          </w:p>
          <w:p w14:paraId="6E489E19" w14:textId="77777777" w:rsidR="00000000" w:rsidRPr="00FB5F1A" w:rsidRDefault="00000000" w:rsidP="00FB5F1A">
            <w:pPr>
              <w:pStyle w:val="Normal11"/>
              <w:numPr>
                <w:ilvl w:val="0"/>
                <w:numId w:val="54"/>
              </w:numPr>
              <w:spacing w:after="0"/>
              <w:ind w:hanging="183"/>
            </w:pPr>
            <w:r w:rsidRPr="00FB5F1A">
              <w:t>Contact parents as required.</w:t>
            </w:r>
          </w:p>
          <w:p w14:paraId="72E62A14" w14:textId="77777777" w:rsidR="00000000" w:rsidRPr="00FB5F1A" w:rsidRDefault="00000000" w:rsidP="00FB5F1A">
            <w:pPr>
              <w:pStyle w:val="Normal11"/>
              <w:spacing w:after="0"/>
            </w:pPr>
            <w:r w:rsidRPr="00FB5F1A">
              <w:rPr>
                <w:b/>
                <w:bCs/>
              </w:rPr>
              <w:t>Actions After Lock-Down Procedure</w:t>
            </w:r>
          </w:p>
          <w:p w14:paraId="02E92AFE" w14:textId="77777777" w:rsidR="00000000" w:rsidRPr="00FB5F1A" w:rsidRDefault="00000000" w:rsidP="00FB5F1A">
            <w:pPr>
              <w:pStyle w:val="Normal11"/>
              <w:numPr>
                <w:ilvl w:val="0"/>
                <w:numId w:val="55"/>
              </w:numPr>
              <w:spacing w:after="0"/>
              <w:ind w:hanging="183"/>
            </w:pPr>
            <w:r w:rsidRPr="00FB5F1A">
              <w:t>Ensure any students, staff or visitors with medical or other needs are supported.</w:t>
            </w:r>
          </w:p>
          <w:p w14:paraId="46231123" w14:textId="77777777" w:rsidR="00000000" w:rsidRPr="00FB5F1A" w:rsidRDefault="00000000" w:rsidP="00FB5F1A">
            <w:pPr>
              <w:pStyle w:val="Normal11"/>
              <w:numPr>
                <w:ilvl w:val="0"/>
                <w:numId w:val="55"/>
              </w:numPr>
              <w:spacing w:after="0"/>
              <w:ind w:hanging="183"/>
            </w:pPr>
            <w:r w:rsidRPr="00FB5F1A">
              <w:t>Determine whether to activate your parent re-unification process.</w:t>
            </w:r>
          </w:p>
          <w:p w14:paraId="4A5554C4" w14:textId="77777777" w:rsidR="00000000" w:rsidRPr="00FB5F1A" w:rsidRDefault="00000000" w:rsidP="00FB5F1A">
            <w:pPr>
              <w:pStyle w:val="Normal11"/>
              <w:numPr>
                <w:ilvl w:val="0"/>
                <w:numId w:val="55"/>
              </w:numPr>
              <w:spacing w:after="0"/>
              <w:ind w:hanging="183"/>
            </w:pPr>
            <w:r w:rsidRPr="00FB5F1A">
              <w:lastRenderedPageBreak/>
              <w:t>Determine if there is any specific information students, staff and visitors need to know (e.g. areas of the facility to avoid or parent reunification process).</w:t>
            </w:r>
          </w:p>
          <w:p w14:paraId="46A1C702" w14:textId="77777777" w:rsidR="00000000" w:rsidRPr="00FB5F1A" w:rsidRDefault="00000000" w:rsidP="00FB5F1A">
            <w:pPr>
              <w:pStyle w:val="Normal11"/>
              <w:numPr>
                <w:ilvl w:val="0"/>
                <w:numId w:val="55"/>
              </w:numPr>
              <w:spacing w:after="0"/>
              <w:ind w:hanging="183"/>
            </w:pPr>
            <w:r w:rsidRPr="00FB5F1A">
              <w:t>Advise the Incident Support and Operations Centre and the region (regional Manager, Operations and Emergency Management) that the lock-down is over.</w:t>
            </w:r>
          </w:p>
          <w:p w14:paraId="475C6F78" w14:textId="77777777" w:rsidR="00000000" w:rsidRPr="00FB5F1A" w:rsidRDefault="00000000" w:rsidP="00FB5F1A">
            <w:pPr>
              <w:pStyle w:val="Normal11"/>
              <w:numPr>
                <w:ilvl w:val="0"/>
                <w:numId w:val="55"/>
              </w:numPr>
              <w:spacing w:after="0"/>
              <w:ind w:hanging="183"/>
            </w:pPr>
            <w:r w:rsidRPr="00FB5F1A">
              <w:t>Print and issue pre-prepared parent letters and give these to students to take home.</w:t>
            </w:r>
          </w:p>
          <w:p w14:paraId="402D1CF8" w14:textId="77777777" w:rsidR="00000000" w:rsidRPr="00FB5F1A" w:rsidRDefault="00000000" w:rsidP="00FB5F1A">
            <w:pPr>
              <w:pStyle w:val="Normal11"/>
              <w:numPr>
                <w:ilvl w:val="0"/>
                <w:numId w:val="55"/>
              </w:numPr>
              <w:spacing w:after="0"/>
              <w:ind w:hanging="183"/>
            </w:pPr>
            <w:r w:rsidRPr="00FB5F1A">
              <w:t>Contact the SSSO Network Coordinator if required.</w:t>
            </w:r>
          </w:p>
          <w:p w14:paraId="1DBD2FC9" w14:textId="77777777" w:rsidR="00000000" w:rsidRPr="00FB5F1A" w:rsidRDefault="00000000" w:rsidP="00FB5F1A">
            <w:pPr>
              <w:pStyle w:val="Normal11"/>
              <w:numPr>
                <w:ilvl w:val="0"/>
                <w:numId w:val="55"/>
              </w:numPr>
              <w:spacing w:after="0"/>
              <w:ind w:hanging="183"/>
            </w:pPr>
            <w:r w:rsidRPr="00FB5F1A">
              <w:t>Direct all Media enquiries to DET Media Unit on 8688 7776.</w:t>
            </w:r>
          </w:p>
          <w:p w14:paraId="7DDEF5C0" w14:textId="77777777" w:rsidR="00000000" w:rsidRPr="00FB5F1A" w:rsidRDefault="00000000" w:rsidP="00FB5F1A">
            <w:pPr>
              <w:pStyle w:val="Normal11"/>
              <w:numPr>
                <w:ilvl w:val="0"/>
                <w:numId w:val="55"/>
              </w:numPr>
              <w:spacing w:after="0"/>
              <w:ind w:hanging="183"/>
            </w:pPr>
            <w:r w:rsidRPr="00FB5F1A">
              <w:t>Ensure all staff are made aware of Employee Assistance Program contact details.</w:t>
            </w:r>
          </w:p>
          <w:p w14:paraId="6D86CEBE" w14:textId="77777777" w:rsidR="00000000" w:rsidRPr="00FB5F1A" w:rsidRDefault="00000000" w:rsidP="00FB5F1A">
            <w:pPr>
              <w:pStyle w:val="Normal11"/>
              <w:numPr>
                <w:ilvl w:val="0"/>
                <w:numId w:val="55"/>
              </w:numPr>
              <w:spacing w:after="0"/>
              <w:ind w:hanging="183"/>
            </w:pPr>
            <w:r w:rsidRPr="00FB5F1A">
              <w:t>Seek support from your region (regional Manager, Operations and Emergency Management) if required.</w:t>
            </w:r>
          </w:p>
          <w:p w14:paraId="67B642EF" w14:textId="77777777" w:rsidR="00000000" w:rsidRPr="00FB5F1A" w:rsidRDefault="00000000" w:rsidP="00FB5F1A">
            <w:pPr>
              <w:pStyle w:val="Normal11"/>
              <w:numPr>
                <w:ilvl w:val="0"/>
                <w:numId w:val="55"/>
              </w:numPr>
              <w:spacing w:after="0"/>
              <w:ind w:hanging="183"/>
            </w:pPr>
            <w:r w:rsidRPr="00FB5F1A">
              <w:t>Undertake operational debrief with staff and Incident Management Team to review any lock-down and procedural changes that may be required.</w:t>
            </w:r>
          </w:p>
          <w:p w14:paraId="5632CB07" w14:textId="77777777" w:rsidR="00000000" w:rsidRPr="00FB5F1A" w:rsidRDefault="00000000" w:rsidP="00FB5F1A">
            <w:pPr>
              <w:pStyle w:val="Normal11"/>
              <w:numPr>
                <w:ilvl w:val="0"/>
                <w:numId w:val="55"/>
              </w:numPr>
              <w:spacing w:after="0"/>
              <w:ind w:hanging="183"/>
            </w:pPr>
            <w:r w:rsidRPr="00FB5F1A">
              <w:t>Complete your Post Emergency Record.</w:t>
            </w:r>
          </w:p>
          <w:p w14:paraId="75A39D36" w14:textId="77777777" w:rsidR="00000000" w:rsidRPr="00FB5F1A" w:rsidRDefault="00000000" w:rsidP="00FB5F1A">
            <w:pPr>
              <w:pStyle w:val="Normal11"/>
              <w:spacing w:after="0"/>
            </w:pPr>
          </w:p>
        </w:tc>
      </w:tr>
      <w:tr w:rsidR="00B435AA" w14:paraId="4DD4E097" w14:textId="77777777" w:rsidTr="00156CB5">
        <w:trPr>
          <w:trHeight w:val="89"/>
        </w:trPr>
        <w:tc>
          <w:tcPr>
            <w:tcW w:w="2972" w:type="dxa"/>
          </w:tcPr>
          <w:p w14:paraId="5E8DAACF" w14:textId="77777777" w:rsidR="00000000" w:rsidRPr="00FB5F1A" w:rsidRDefault="00000000" w:rsidP="00FB5F1A">
            <w:pPr>
              <w:pStyle w:val="Normal11"/>
              <w:spacing w:after="0"/>
            </w:pPr>
            <w:r>
              <w:rPr>
                <w:sz w:val="20"/>
              </w:rPr>
              <w:lastRenderedPageBreak/>
              <w:t>Lock-Out Procedure</w:t>
            </w:r>
          </w:p>
        </w:tc>
        <w:tc>
          <w:tcPr>
            <w:tcW w:w="7835" w:type="dxa"/>
          </w:tcPr>
          <w:p w14:paraId="7BDEC048" w14:textId="77777777" w:rsidR="00000000" w:rsidRPr="00FB5F1A" w:rsidRDefault="00000000" w:rsidP="00FB5F1A">
            <w:pPr>
              <w:pStyle w:val="Normal11"/>
              <w:spacing w:after="0"/>
            </w:pPr>
            <w:r w:rsidRPr="00FB5F1A">
              <w:t>When an internal immediate danger is identified and it is determined that students should be excluded from buildings for their safety the Chief Warden on-site will take charge and activate the Incident Management Team if necessary.</w:t>
            </w:r>
          </w:p>
          <w:p w14:paraId="2B837861" w14:textId="77777777" w:rsidR="00000000" w:rsidRPr="00FB5F1A" w:rsidRDefault="00000000" w:rsidP="00FB5F1A">
            <w:pPr>
              <w:pStyle w:val="Normal11"/>
              <w:numPr>
                <w:ilvl w:val="0"/>
                <w:numId w:val="56"/>
              </w:numPr>
              <w:spacing w:after="0"/>
              <w:ind w:hanging="183"/>
            </w:pPr>
            <w:r w:rsidRPr="00FB5F1A">
              <w:t xml:space="preserve">Call </w:t>
            </w:r>
            <w:r w:rsidRPr="00FB5F1A">
              <w:rPr>
                <w:b/>
                <w:bCs/>
              </w:rPr>
              <w:t>000</w:t>
            </w:r>
            <w:r w:rsidRPr="00FB5F1A">
              <w:t xml:space="preserve"> and inform emergency services of the nature of the emergency.</w:t>
            </w:r>
          </w:p>
          <w:p w14:paraId="6DADDC34" w14:textId="77777777" w:rsidR="00000000" w:rsidRPr="00FB5F1A" w:rsidRDefault="00000000" w:rsidP="00FB5F1A">
            <w:pPr>
              <w:pStyle w:val="Normal11"/>
              <w:numPr>
                <w:ilvl w:val="0"/>
                <w:numId w:val="56"/>
              </w:numPr>
              <w:spacing w:after="0"/>
              <w:ind w:hanging="183"/>
            </w:pPr>
            <w:r w:rsidRPr="00FB5F1A">
              <w:t xml:space="preserve">Announce lock-out with instructions about what is required. Instructions may include nominating staff to: </w:t>
            </w:r>
          </w:p>
          <w:p w14:paraId="41E5B538" w14:textId="77777777" w:rsidR="00000000" w:rsidRPr="00FB5F1A" w:rsidRDefault="00000000" w:rsidP="00FB5F1A">
            <w:pPr>
              <w:pStyle w:val="Normal11"/>
              <w:numPr>
                <w:ilvl w:val="1"/>
                <w:numId w:val="56"/>
              </w:numPr>
              <w:spacing w:after="0"/>
              <w:ind w:hanging="208"/>
            </w:pPr>
            <w:r w:rsidRPr="00FB5F1A">
              <w:t>Lock doors to prevent entry</w:t>
            </w:r>
          </w:p>
          <w:p w14:paraId="246608C7" w14:textId="77777777" w:rsidR="00000000" w:rsidRPr="00FB5F1A" w:rsidRDefault="00000000" w:rsidP="00FB5F1A">
            <w:pPr>
              <w:pStyle w:val="Normal11"/>
              <w:numPr>
                <w:ilvl w:val="1"/>
                <w:numId w:val="56"/>
              </w:numPr>
              <w:spacing w:after="0"/>
              <w:ind w:hanging="208"/>
            </w:pPr>
            <w:r w:rsidRPr="00FB5F1A">
              <w:t>Check the premises for anyone left inside</w:t>
            </w:r>
          </w:p>
          <w:p w14:paraId="796B6F30" w14:textId="77777777" w:rsidR="00000000" w:rsidRPr="00FB5F1A" w:rsidRDefault="00000000" w:rsidP="00FB5F1A">
            <w:pPr>
              <w:pStyle w:val="Normal11"/>
              <w:numPr>
                <w:ilvl w:val="1"/>
                <w:numId w:val="56"/>
              </w:numPr>
              <w:spacing w:after="0"/>
              <w:ind w:hanging="208"/>
            </w:pPr>
            <w:r w:rsidRPr="00FB5F1A">
              <w:t>Obtain Emergency Kit</w:t>
            </w:r>
          </w:p>
          <w:p w14:paraId="29958DC8" w14:textId="77777777" w:rsidR="00000000" w:rsidRPr="00FB5F1A" w:rsidRDefault="00000000" w:rsidP="00FB5F1A">
            <w:pPr>
              <w:pStyle w:val="Normal11"/>
              <w:numPr>
                <w:ilvl w:val="0"/>
                <w:numId w:val="56"/>
              </w:numPr>
              <w:spacing w:after="0"/>
              <w:ind w:hanging="183"/>
            </w:pPr>
            <w:r w:rsidRPr="00FB5F1A">
              <w:t>Go to the designated assembly point Terang Rec Reserve.</w:t>
            </w:r>
          </w:p>
          <w:p w14:paraId="696D098C" w14:textId="77777777" w:rsidR="00000000" w:rsidRPr="00FB5F1A" w:rsidRDefault="00000000" w:rsidP="00FB5F1A">
            <w:pPr>
              <w:pStyle w:val="Normal11"/>
              <w:numPr>
                <w:ilvl w:val="0"/>
                <w:numId w:val="56"/>
              </w:numPr>
              <w:spacing w:after="0"/>
              <w:ind w:hanging="183"/>
            </w:pPr>
            <w:r w:rsidRPr="00FB5F1A">
              <w:t>Report the emergency and lock-out to the Incident Support and Operations Centre (24 hour, 7 days) on 1800 126 126.</w:t>
            </w:r>
          </w:p>
          <w:p w14:paraId="17141C2D" w14:textId="77777777" w:rsidR="00000000" w:rsidRPr="00FB5F1A" w:rsidRDefault="00000000" w:rsidP="00FB5F1A">
            <w:pPr>
              <w:pStyle w:val="Normal11"/>
              <w:numPr>
                <w:ilvl w:val="0"/>
                <w:numId w:val="56"/>
              </w:numPr>
              <w:spacing w:after="0"/>
              <w:ind w:hanging="183"/>
            </w:pPr>
            <w:r w:rsidRPr="00FB5F1A">
              <w:t>Check that students, staff and visitors are all accounted for.</w:t>
            </w:r>
          </w:p>
          <w:p w14:paraId="7989956E" w14:textId="77777777" w:rsidR="00000000" w:rsidRPr="00FB5F1A" w:rsidRDefault="00000000" w:rsidP="00FB5F1A">
            <w:pPr>
              <w:pStyle w:val="Normal11"/>
              <w:numPr>
                <w:ilvl w:val="0"/>
                <w:numId w:val="56"/>
              </w:numPr>
              <w:spacing w:after="0"/>
              <w:ind w:hanging="183"/>
            </w:pPr>
            <w:r w:rsidRPr="00FB5F1A">
              <w:t>Where appropriate, confirm with emergency service personnel that it is safe to return to normal operations.</w:t>
            </w:r>
          </w:p>
          <w:p w14:paraId="2E3687CF" w14:textId="77777777" w:rsidR="00000000" w:rsidRPr="00FB5F1A" w:rsidRDefault="00000000" w:rsidP="00FB5F1A">
            <w:pPr>
              <w:pStyle w:val="Normal11"/>
              <w:numPr>
                <w:ilvl w:val="0"/>
                <w:numId w:val="56"/>
              </w:numPr>
              <w:spacing w:after="0"/>
              <w:ind w:hanging="183"/>
            </w:pPr>
            <w:r w:rsidRPr="00FB5F1A">
              <w:t>Notify your region and seek advice from your regional Manager, Operations and Emergency Management if required.</w:t>
            </w:r>
          </w:p>
          <w:p w14:paraId="7D04EAEF" w14:textId="77777777" w:rsidR="00000000" w:rsidRPr="00FB5F1A" w:rsidRDefault="00000000" w:rsidP="00FB5F1A">
            <w:pPr>
              <w:pStyle w:val="Normal11"/>
              <w:numPr>
                <w:ilvl w:val="0"/>
                <w:numId w:val="56"/>
              </w:numPr>
              <w:spacing w:after="0"/>
              <w:ind w:hanging="183"/>
            </w:pPr>
            <w:r w:rsidRPr="00FB5F1A">
              <w:t>Maintain a record of actions/decisions undertaken and times.</w:t>
            </w:r>
          </w:p>
          <w:p w14:paraId="40B5D1C1" w14:textId="77777777" w:rsidR="00000000" w:rsidRPr="00FB5F1A" w:rsidRDefault="00000000" w:rsidP="00FB5F1A">
            <w:pPr>
              <w:pStyle w:val="Normal11"/>
              <w:numPr>
                <w:ilvl w:val="0"/>
                <w:numId w:val="56"/>
              </w:numPr>
              <w:spacing w:after="0"/>
              <w:ind w:hanging="183"/>
            </w:pPr>
            <w:r w:rsidRPr="00FB5F1A">
              <w:t>Contact parents as required.</w:t>
            </w:r>
          </w:p>
          <w:p w14:paraId="1A3CA791" w14:textId="77777777" w:rsidR="00000000" w:rsidRPr="00FB5F1A" w:rsidRDefault="00000000" w:rsidP="00FB5F1A">
            <w:pPr>
              <w:pStyle w:val="Normal11"/>
              <w:spacing w:after="0"/>
            </w:pPr>
            <w:r w:rsidRPr="00FB5F1A">
              <w:rPr>
                <w:b/>
                <w:bCs/>
              </w:rPr>
              <w:t>Actions After Lock-Out Procedure</w:t>
            </w:r>
          </w:p>
          <w:p w14:paraId="23F51FF9" w14:textId="77777777" w:rsidR="00000000" w:rsidRPr="00FB5F1A" w:rsidRDefault="00000000" w:rsidP="00FB5F1A">
            <w:pPr>
              <w:pStyle w:val="Normal11"/>
              <w:numPr>
                <w:ilvl w:val="0"/>
                <w:numId w:val="57"/>
              </w:numPr>
              <w:spacing w:after="0"/>
              <w:ind w:hanging="183"/>
            </w:pPr>
            <w:r w:rsidRPr="00FB5F1A">
              <w:t>Ensure any students, staff or visitors with medical or other needs are supported.</w:t>
            </w:r>
          </w:p>
          <w:p w14:paraId="0DD85313" w14:textId="77777777" w:rsidR="00000000" w:rsidRPr="00FB5F1A" w:rsidRDefault="00000000" w:rsidP="00FB5F1A">
            <w:pPr>
              <w:pStyle w:val="Normal11"/>
              <w:numPr>
                <w:ilvl w:val="0"/>
                <w:numId w:val="57"/>
              </w:numPr>
              <w:spacing w:after="0"/>
              <w:ind w:hanging="183"/>
            </w:pPr>
            <w:r w:rsidRPr="00FB5F1A">
              <w:t>Advise the Incident Support and Operations Centre and the region (regional Manager, Operations and Emergency Management) that the lock-out is over.</w:t>
            </w:r>
          </w:p>
          <w:p w14:paraId="3EF7BB8C" w14:textId="77777777" w:rsidR="00000000" w:rsidRPr="00FB5F1A" w:rsidRDefault="00000000" w:rsidP="00FB5F1A">
            <w:pPr>
              <w:pStyle w:val="Normal11"/>
              <w:numPr>
                <w:ilvl w:val="0"/>
                <w:numId w:val="57"/>
              </w:numPr>
              <w:spacing w:after="0"/>
              <w:ind w:hanging="183"/>
            </w:pPr>
            <w:r w:rsidRPr="00FB5F1A">
              <w:t>Determine whether to activate your parent re-unification process.</w:t>
            </w:r>
          </w:p>
          <w:p w14:paraId="40E2B3D0" w14:textId="77777777" w:rsidR="00000000" w:rsidRPr="00FB5F1A" w:rsidRDefault="00000000" w:rsidP="00FB5F1A">
            <w:pPr>
              <w:pStyle w:val="Normal11"/>
              <w:numPr>
                <w:ilvl w:val="0"/>
                <w:numId w:val="57"/>
              </w:numPr>
              <w:spacing w:after="0"/>
              <w:ind w:hanging="183"/>
            </w:pPr>
            <w:r w:rsidRPr="00FB5F1A">
              <w:t>Determine if there is any specific information students, staff and visitors need to know (e.g. areas of the facility to avoid or parent reunification process).</w:t>
            </w:r>
          </w:p>
          <w:p w14:paraId="5419171E" w14:textId="77777777" w:rsidR="00000000" w:rsidRPr="00FB5F1A" w:rsidRDefault="00000000" w:rsidP="00FB5F1A">
            <w:pPr>
              <w:pStyle w:val="Normal11"/>
              <w:numPr>
                <w:ilvl w:val="0"/>
                <w:numId w:val="57"/>
              </w:numPr>
              <w:spacing w:after="0"/>
              <w:ind w:hanging="183"/>
            </w:pPr>
            <w:r w:rsidRPr="00FB5F1A">
              <w:t>Print and issue pre-prepared parent letters and give these to students to take home.</w:t>
            </w:r>
          </w:p>
          <w:p w14:paraId="6198AA98" w14:textId="77777777" w:rsidR="00000000" w:rsidRPr="00FB5F1A" w:rsidRDefault="00000000" w:rsidP="00FB5F1A">
            <w:pPr>
              <w:pStyle w:val="Normal11"/>
              <w:numPr>
                <w:ilvl w:val="0"/>
                <w:numId w:val="57"/>
              </w:numPr>
              <w:spacing w:after="0"/>
              <w:ind w:hanging="183"/>
            </w:pPr>
            <w:r w:rsidRPr="00FB5F1A">
              <w:t>Direct all Media enquiries to DET Media Unit on 8688 7776.</w:t>
            </w:r>
          </w:p>
          <w:p w14:paraId="38D57B1C" w14:textId="77777777" w:rsidR="00000000" w:rsidRPr="00FB5F1A" w:rsidRDefault="00000000" w:rsidP="00FB5F1A">
            <w:pPr>
              <w:pStyle w:val="Normal11"/>
              <w:numPr>
                <w:ilvl w:val="0"/>
                <w:numId w:val="57"/>
              </w:numPr>
              <w:spacing w:after="0"/>
              <w:ind w:hanging="183"/>
            </w:pPr>
            <w:r w:rsidRPr="00FB5F1A">
              <w:t>Ensure all staff are made aware of Employee Assistance Program contact details.</w:t>
            </w:r>
          </w:p>
          <w:p w14:paraId="70E0BE9B" w14:textId="77777777" w:rsidR="00000000" w:rsidRPr="00FB5F1A" w:rsidRDefault="00000000" w:rsidP="00FB5F1A">
            <w:pPr>
              <w:pStyle w:val="Normal11"/>
              <w:numPr>
                <w:ilvl w:val="0"/>
                <w:numId w:val="57"/>
              </w:numPr>
              <w:spacing w:after="0"/>
              <w:ind w:hanging="183"/>
            </w:pPr>
            <w:r w:rsidRPr="00FB5F1A">
              <w:t>Contact the SSSO Network Coordinator if required.</w:t>
            </w:r>
          </w:p>
          <w:p w14:paraId="78FD2D8D" w14:textId="77777777" w:rsidR="00000000" w:rsidRPr="00FB5F1A" w:rsidRDefault="00000000" w:rsidP="00FB5F1A">
            <w:pPr>
              <w:pStyle w:val="Normal11"/>
              <w:numPr>
                <w:ilvl w:val="0"/>
                <w:numId w:val="57"/>
              </w:numPr>
              <w:spacing w:after="0"/>
              <w:ind w:hanging="183"/>
            </w:pPr>
            <w:r w:rsidRPr="00FB5F1A">
              <w:t>Seek support from your region/regional Manager, Operations and Emergency Management as required.</w:t>
            </w:r>
          </w:p>
          <w:p w14:paraId="23C97422" w14:textId="77777777" w:rsidR="00000000" w:rsidRPr="00FB5F1A" w:rsidRDefault="00000000" w:rsidP="00FB5F1A">
            <w:pPr>
              <w:pStyle w:val="Normal11"/>
              <w:numPr>
                <w:ilvl w:val="0"/>
                <w:numId w:val="57"/>
              </w:numPr>
              <w:spacing w:after="0"/>
              <w:ind w:hanging="183"/>
            </w:pPr>
            <w:r w:rsidRPr="00FB5F1A">
              <w:t>Undertake operational debrief with staff and Incident Management Team to review any lock-out and procedural changes that may be required.</w:t>
            </w:r>
          </w:p>
          <w:p w14:paraId="02790436" w14:textId="77777777" w:rsidR="00000000" w:rsidRPr="00FB5F1A" w:rsidRDefault="00000000" w:rsidP="00FB5F1A">
            <w:pPr>
              <w:pStyle w:val="Normal11"/>
              <w:numPr>
                <w:ilvl w:val="0"/>
                <w:numId w:val="57"/>
              </w:numPr>
              <w:spacing w:after="0"/>
              <w:ind w:hanging="183"/>
            </w:pPr>
            <w:r w:rsidRPr="00FB5F1A">
              <w:t>Complete your Post Emergency Record.</w:t>
            </w:r>
          </w:p>
          <w:p w14:paraId="77A34682" w14:textId="77777777" w:rsidR="00000000" w:rsidRPr="00FB5F1A" w:rsidRDefault="00000000" w:rsidP="00FB5F1A">
            <w:pPr>
              <w:pStyle w:val="Normal11"/>
              <w:spacing w:after="0"/>
            </w:pPr>
          </w:p>
        </w:tc>
      </w:tr>
      <w:tr w:rsidR="00B435AA" w14:paraId="0E87556A" w14:textId="77777777" w:rsidTr="00156CB5">
        <w:trPr>
          <w:trHeight w:val="89"/>
        </w:trPr>
        <w:tc>
          <w:tcPr>
            <w:tcW w:w="2972" w:type="dxa"/>
          </w:tcPr>
          <w:p w14:paraId="7AB8D8E5" w14:textId="77777777" w:rsidR="00000000" w:rsidRPr="00FB5F1A" w:rsidRDefault="00000000" w:rsidP="00FB5F1A">
            <w:pPr>
              <w:pStyle w:val="Normal11"/>
              <w:spacing w:after="0"/>
            </w:pPr>
            <w:r>
              <w:rPr>
                <w:sz w:val="20"/>
              </w:rPr>
              <w:lastRenderedPageBreak/>
              <w:t>Shelter-In-Place Procedure</w:t>
            </w:r>
          </w:p>
        </w:tc>
        <w:tc>
          <w:tcPr>
            <w:tcW w:w="7835" w:type="dxa"/>
          </w:tcPr>
          <w:p w14:paraId="2065B371" w14:textId="77777777" w:rsidR="00000000" w:rsidRPr="00FB5F1A" w:rsidRDefault="00000000" w:rsidP="00FB5F1A">
            <w:pPr>
              <w:pStyle w:val="Normal11"/>
              <w:spacing w:after="0"/>
            </w:pPr>
            <w:r w:rsidRPr="00FB5F1A">
              <w:t>When an incident occurs outside the school and emergency services or the Chief Warden determines the safest course of action is to keep students and staff inside a designated building in the school (as evacuation might reasonably expose people to a greater level of danger until the external event is handled), the Chief Warden on-site will take charge and activate the Incident Management Team if necessary.</w:t>
            </w:r>
          </w:p>
          <w:p w14:paraId="78A1BF67" w14:textId="77777777" w:rsidR="00000000" w:rsidRPr="00FB5F1A" w:rsidRDefault="00000000" w:rsidP="00FB5F1A">
            <w:pPr>
              <w:pStyle w:val="Normal11"/>
              <w:numPr>
                <w:ilvl w:val="0"/>
                <w:numId w:val="58"/>
              </w:numPr>
              <w:spacing w:after="0"/>
              <w:ind w:hanging="183"/>
            </w:pPr>
            <w:r w:rsidRPr="00FB5F1A">
              <w:t>Call 000 and inform emergency services of the nature of the emergency.</w:t>
            </w:r>
          </w:p>
          <w:p w14:paraId="7038CBF3" w14:textId="77777777" w:rsidR="00000000" w:rsidRPr="00FB5F1A" w:rsidRDefault="00000000" w:rsidP="00FB5F1A">
            <w:pPr>
              <w:pStyle w:val="Normal11"/>
              <w:numPr>
                <w:ilvl w:val="0"/>
                <w:numId w:val="58"/>
              </w:numPr>
              <w:spacing w:after="0"/>
              <w:ind w:hanging="183"/>
            </w:pPr>
            <w:r w:rsidRPr="00FB5F1A">
              <w:t>Chief Warden activates the Incident Management Team.</w:t>
            </w:r>
          </w:p>
          <w:p w14:paraId="4DF51B18" w14:textId="77777777" w:rsidR="00000000" w:rsidRPr="00FB5F1A" w:rsidRDefault="00000000" w:rsidP="00FB5F1A">
            <w:pPr>
              <w:pStyle w:val="Normal11"/>
              <w:numPr>
                <w:ilvl w:val="0"/>
                <w:numId w:val="58"/>
              </w:numPr>
              <w:spacing w:after="0"/>
              <w:ind w:hanging="183"/>
            </w:pPr>
            <w:r w:rsidRPr="00FB5F1A">
              <w:t>Move all students, staff and visitors to the pre-determined shelter-in-place location Terang Rec Reserve</w:t>
            </w:r>
          </w:p>
          <w:p w14:paraId="4F1D3E43" w14:textId="77777777" w:rsidR="00000000" w:rsidRPr="00FB5F1A" w:rsidRDefault="00000000" w:rsidP="00FB5F1A">
            <w:pPr>
              <w:pStyle w:val="Normal11"/>
              <w:numPr>
                <w:ilvl w:val="0"/>
                <w:numId w:val="58"/>
              </w:numPr>
              <w:spacing w:after="0"/>
              <w:ind w:hanging="183"/>
            </w:pPr>
            <w:r w:rsidRPr="00FB5F1A">
              <w:t>Report the emergency and shelter-in-place to the Incident Support and Operations Centre (24 hour, 7 days) on 1800 126 126.</w:t>
            </w:r>
          </w:p>
          <w:p w14:paraId="2FEA6250" w14:textId="77777777" w:rsidR="00000000" w:rsidRPr="00FB5F1A" w:rsidRDefault="00000000" w:rsidP="00FB5F1A">
            <w:pPr>
              <w:pStyle w:val="Normal11"/>
              <w:numPr>
                <w:ilvl w:val="0"/>
                <w:numId w:val="58"/>
              </w:numPr>
              <w:spacing w:after="0"/>
              <w:ind w:hanging="183"/>
            </w:pPr>
            <w:r w:rsidRPr="00FB5F1A">
              <w:t>Take the students attendance list, staff attendance list, your Emergency Kit/First Aid kit and this Plan.</w:t>
            </w:r>
          </w:p>
          <w:p w14:paraId="4DCA65F6" w14:textId="77777777" w:rsidR="00000000" w:rsidRPr="00FB5F1A" w:rsidRDefault="00000000" w:rsidP="00FB5F1A">
            <w:pPr>
              <w:pStyle w:val="Normal11"/>
              <w:numPr>
                <w:ilvl w:val="0"/>
                <w:numId w:val="58"/>
              </w:numPr>
              <w:spacing w:after="0"/>
              <w:ind w:hanging="183"/>
            </w:pPr>
            <w:r w:rsidRPr="00FB5F1A">
              <w:t>Check that all students, staff and visitors are accounted for.</w:t>
            </w:r>
          </w:p>
          <w:p w14:paraId="68B67278" w14:textId="77777777" w:rsidR="00000000" w:rsidRPr="00FB5F1A" w:rsidRDefault="00000000" w:rsidP="00FB5F1A">
            <w:pPr>
              <w:pStyle w:val="Normal11"/>
              <w:numPr>
                <w:ilvl w:val="0"/>
                <w:numId w:val="58"/>
              </w:numPr>
              <w:spacing w:after="0"/>
              <w:ind w:hanging="183"/>
            </w:pPr>
            <w:r w:rsidRPr="00FB5F1A">
              <w:t>Ensure communications with emergency services is maintained.</w:t>
            </w:r>
          </w:p>
          <w:p w14:paraId="3A525935" w14:textId="77777777" w:rsidR="00000000" w:rsidRPr="00FB5F1A" w:rsidRDefault="00000000" w:rsidP="00FB5F1A">
            <w:pPr>
              <w:pStyle w:val="Normal11"/>
              <w:numPr>
                <w:ilvl w:val="0"/>
                <w:numId w:val="58"/>
              </w:numPr>
              <w:spacing w:after="0"/>
              <w:ind w:hanging="183"/>
            </w:pPr>
            <w:r w:rsidRPr="00FB5F1A">
              <w:t>Wait for emergency services to arrive or provide further information.</w:t>
            </w:r>
          </w:p>
          <w:p w14:paraId="04352A83" w14:textId="77777777" w:rsidR="00000000" w:rsidRPr="00FB5F1A" w:rsidRDefault="00000000" w:rsidP="00FB5F1A">
            <w:pPr>
              <w:pStyle w:val="Normal11"/>
              <w:numPr>
                <w:ilvl w:val="0"/>
                <w:numId w:val="58"/>
              </w:numPr>
              <w:spacing w:after="0"/>
              <w:ind w:hanging="183"/>
            </w:pPr>
            <w:r w:rsidRPr="00FB5F1A">
              <w:t>Notify your region and seek advice from your regional Manager, Operations and Emergency Management if required.</w:t>
            </w:r>
          </w:p>
          <w:p w14:paraId="06AC986B" w14:textId="77777777" w:rsidR="00000000" w:rsidRPr="00FB5F1A" w:rsidRDefault="00000000" w:rsidP="00FB5F1A">
            <w:pPr>
              <w:pStyle w:val="Normal11"/>
              <w:numPr>
                <w:ilvl w:val="0"/>
                <w:numId w:val="58"/>
              </w:numPr>
              <w:spacing w:after="0"/>
              <w:ind w:hanging="183"/>
            </w:pPr>
            <w:r w:rsidRPr="00FB5F1A">
              <w:t>Maintain a record of actions/decisions undertaken and times.</w:t>
            </w:r>
          </w:p>
          <w:p w14:paraId="265FF686" w14:textId="77777777" w:rsidR="00000000" w:rsidRPr="00FB5F1A" w:rsidRDefault="00000000" w:rsidP="00FB5F1A">
            <w:pPr>
              <w:pStyle w:val="Normal11"/>
              <w:numPr>
                <w:ilvl w:val="0"/>
                <w:numId w:val="58"/>
              </w:numPr>
              <w:spacing w:after="0"/>
              <w:ind w:hanging="183"/>
            </w:pPr>
            <w:r w:rsidRPr="00FB5F1A">
              <w:t>Contact parents as required.</w:t>
            </w:r>
          </w:p>
          <w:p w14:paraId="4A812841" w14:textId="77777777" w:rsidR="00000000" w:rsidRPr="00FB5F1A" w:rsidRDefault="00000000" w:rsidP="00FB5F1A">
            <w:pPr>
              <w:pStyle w:val="Normal11"/>
              <w:numPr>
                <w:ilvl w:val="0"/>
                <w:numId w:val="58"/>
              </w:numPr>
              <w:spacing w:after="0"/>
              <w:ind w:hanging="183"/>
            </w:pPr>
            <w:r w:rsidRPr="00FB5F1A">
              <w:t>Where appropriate, confirm with emergency service personnel that it is safe to return to normal operations.</w:t>
            </w:r>
          </w:p>
          <w:p w14:paraId="57F21A95" w14:textId="77777777" w:rsidR="00000000" w:rsidRPr="00FB5F1A" w:rsidRDefault="00000000" w:rsidP="00FB5F1A">
            <w:pPr>
              <w:pStyle w:val="Normal11"/>
              <w:spacing w:after="0"/>
            </w:pPr>
            <w:r w:rsidRPr="00FB5F1A">
              <w:rPr>
                <w:b/>
                <w:bCs/>
              </w:rPr>
              <w:t>Actions After Shelter-In-Place Procedure</w:t>
            </w:r>
          </w:p>
          <w:p w14:paraId="7DF29F37" w14:textId="77777777" w:rsidR="00000000" w:rsidRPr="00FB5F1A" w:rsidRDefault="00000000" w:rsidP="00FB5F1A">
            <w:pPr>
              <w:pStyle w:val="Normal11"/>
              <w:numPr>
                <w:ilvl w:val="0"/>
                <w:numId w:val="59"/>
              </w:numPr>
              <w:spacing w:after="0"/>
              <w:ind w:hanging="183"/>
            </w:pPr>
            <w:r w:rsidRPr="00FB5F1A">
              <w:t>Ensure any students, staff or visitors with medical or other needs are supported.</w:t>
            </w:r>
          </w:p>
          <w:p w14:paraId="5FD3000F" w14:textId="77777777" w:rsidR="00000000" w:rsidRPr="00FB5F1A" w:rsidRDefault="00000000" w:rsidP="00FB5F1A">
            <w:pPr>
              <w:pStyle w:val="Normal11"/>
              <w:numPr>
                <w:ilvl w:val="0"/>
                <w:numId w:val="59"/>
              </w:numPr>
              <w:spacing w:after="0"/>
              <w:ind w:hanging="183"/>
            </w:pPr>
            <w:r w:rsidRPr="00FB5F1A">
              <w:t>Advise the Incident Support and Operations Centre and the region (regional Manager, Operations and Emergency Management) that the shelter-in-place is over.</w:t>
            </w:r>
          </w:p>
          <w:p w14:paraId="3CB61BB0" w14:textId="77777777" w:rsidR="00000000" w:rsidRPr="00FB5F1A" w:rsidRDefault="00000000" w:rsidP="00FB5F1A">
            <w:pPr>
              <w:pStyle w:val="Normal11"/>
              <w:numPr>
                <w:ilvl w:val="0"/>
                <w:numId w:val="59"/>
              </w:numPr>
              <w:spacing w:after="0"/>
              <w:ind w:hanging="183"/>
            </w:pPr>
            <w:r w:rsidRPr="00FB5F1A">
              <w:t>Determine whether to activate your parent re-unification process.</w:t>
            </w:r>
          </w:p>
          <w:p w14:paraId="3150F96B" w14:textId="77777777" w:rsidR="00000000" w:rsidRPr="00FB5F1A" w:rsidRDefault="00000000" w:rsidP="00FB5F1A">
            <w:pPr>
              <w:pStyle w:val="Normal11"/>
              <w:numPr>
                <w:ilvl w:val="0"/>
                <w:numId w:val="59"/>
              </w:numPr>
              <w:spacing w:after="0"/>
              <w:ind w:hanging="183"/>
            </w:pPr>
            <w:r w:rsidRPr="00FB5F1A">
              <w:t>Determine if there is any specific information students, staff and visitors need to know (e.g. areas of the facility to avoid or parent reunification process).</w:t>
            </w:r>
          </w:p>
          <w:p w14:paraId="0A7D467B" w14:textId="77777777" w:rsidR="00000000" w:rsidRPr="00FB5F1A" w:rsidRDefault="00000000" w:rsidP="00FB5F1A">
            <w:pPr>
              <w:pStyle w:val="Normal11"/>
              <w:numPr>
                <w:ilvl w:val="0"/>
                <w:numId w:val="59"/>
              </w:numPr>
              <w:spacing w:after="0"/>
              <w:ind w:hanging="183"/>
            </w:pPr>
            <w:r w:rsidRPr="00FB5F1A">
              <w:t>Direct all Media enquiries to DET Media Unit on 8688 7776.</w:t>
            </w:r>
          </w:p>
          <w:p w14:paraId="0305908A" w14:textId="77777777" w:rsidR="00000000" w:rsidRPr="00FB5F1A" w:rsidRDefault="00000000" w:rsidP="00FB5F1A">
            <w:pPr>
              <w:pStyle w:val="Normal11"/>
              <w:numPr>
                <w:ilvl w:val="0"/>
                <w:numId w:val="59"/>
              </w:numPr>
              <w:spacing w:after="0"/>
              <w:ind w:hanging="183"/>
            </w:pPr>
            <w:r w:rsidRPr="00FB5F1A">
              <w:t>Print and issue pre-prepared parent letters and give these to students to take home.</w:t>
            </w:r>
          </w:p>
          <w:p w14:paraId="0786A5EC" w14:textId="77777777" w:rsidR="00000000" w:rsidRPr="00FB5F1A" w:rsidRDefault="00000000" w:rsidP="00FB5F1A">
            <w:pPr>
              <w:pStyle w:val="Normal11"/>
              <w:numPr>
                <w:ilvl w:val="0"/>
                <w:numId w:val="59"/>
              </w:numPr>
              <w:spacing w:after="0"/>
              <w:ind w:hanging="183"/>
            </w:pPr>
            <w:r w:rsidRPr="00FB5F1A">
              <w:t>Ensure all staff are made aware of Employee Assistance Program contact details.</w:t>
            </w:r>
          </w:p>
          <w:p w14:paraId="53981385" w14:textId="77777777" w:rsidR="00000000" w:rsidRPr="00FB5F1A" w:rsidRDefault="00000000" w:rsidP="00FB5F1A">
            <w:pPr>
              <w:pStyle w:val="Normal11"/>
              <w:numPr>
                <w:ilvl w:val="0"/>
                <w:numId w:val="59"/>
              </w:numPr>
              <w:spacing w:after="0"/>
              <w:ind w:hanging="183"/>
            </w:pPr>
            <w:r w:rsidRPr="00FB5F1A">
              <w:t>Contact the SSSO Network Coordinator if required.</w:t>
            </w:r>
          </w:p>
          <w:p w14:paraId="0C31BC69" w14:textId="77777777" w:rsidR="00000000" w:rsidRPr="00FB5F1A" w:rsidRDefault="00000000" w:rsidP="00FB5F1A">
            <w:pPr>
              <w:pStyle w:val="Normal11"/>
              <w:numPr>
                <w:ilvl w:val="0"/>
                <w:numId w:val="59"/>
              </w:numPr>
              <w:spacing w:after="0"/>
              <w:ind w:hanging="183"/>
            </w:pPr>
            <w:r w:rsidRPr="00FB5F1A">
              <w:t>Seek support from your region/regional Manager, Operations and Emergency Management as required.</w:t>
            </w:r>
          </w:p>
          <w:p w14:paraId="6B15D04C" w14:textId="77777777" w:rsidR="00000000" w:rsidRPr="00FB5F1A" w:rsidRDefault="00000000" w:rsidP="00FB5F1A">
            <w:pPr>
              <w:pStyle w:val="Normal11"/>
              <w:numPr>
                <w:ilvl w:val="0"/>
                <w:numId w:val="59"/>
              </w:numPr>
              <w:spacing w:after="0"/>
              <w:ind w:hanging="183"/>
            </w:pPr>
            <w:r w:rsidRPr="00FB5F1A">
              <w:t>Undertake operational debrief with staff and Incident Management Team to review any shelter-in-place and procedural changes that may be required.</w:t>
            </w:r>
          </w:p>
          <w:p w14:paraId="3EE4F0BD" w14:textId="77777777" w:rsidR="00000000" w:rsidRPr="00FB5F1A" w:rsidRDefault="00000000" w:rsidP="00FB5F1A">
            <w:pPr>
              <w:pStyle w:val="Normal11"/>
              <w:numPr>
                <w:ilvl w:val="0"/>
                <w:numId w:val="59"/>
              </w:numPr>
              <w:spacing w:after="0"/>
              <w:ind w:hanging="183"/>
            </w:pPr>
            <w:r w:rsidRPr="00FB5F1A">
              <w:t>Complete your Post Emergency Record.</w:t>
            </w:r>
          </w:p>
          <w:p w14:paraId="6FF469AF" w14:textId="77777777" w:rsidR="00000000" w:rsidRPr="00FB5F1A" w:rsidRDefault="00000000" w:rsidP="00FB5F1A">
            <w:pPr>
              <w:pStyle w:val="Normal11"/>
              <w:spacing w:after="0"/>
            </w:pPr>
          </w:p>
        </w:tc>
      </w:tr>
    </w:tbl>
    <w:p w14:paraId="78E47A47" w14:textId="77777777" w:rsidR="00000000" w:rsidRPr="00E505BA" w:rsidRDefault="00000000" w:rsidP="00E505BA">
      <w:pPr>
        <w:pStyle w:val="ESBodyText11"/>
      </w:pPr>
    </w:p>
    <w:p w14:paraId="7033ED87" w14:textId="77777777" w:rsidR="00000000" w:rsidRDefault="00000000" w:rsidP="00E505BA">
      <w:pPr>
        <w:pStyle w:val="ESBodyText11"/>
      </w:pPr>
    </w:p>
    <w:p w14:paraId="132C3813" w14:textId="77777777" w:rsidR="00000000" w:rsidRDefault="00000000" w:rsidP="00E505BA">
      <w:pPr>
        <w:pStyle w:val="ESBodyText11"/>
      </w:pPr>
    </w:p>
    <w:p w14:paraId="226FF743" w14:textId="77777777" w:rsidR="00000000" w:rsidRPr="00E505BA" w:rsidRDefault="00000000" w:rsidP="00E505BA">
      <w:pPr>
        <w:pStyle w:val="ESBodyText11"/>
      </w:pPr>
    </w:p>
    <w:p w14:paraId="3C6D8E52" w14:textId="77777777" w:rsidR="00000000" w:rsidRPr="007C6AFD" w:rsidRDefault="00000000" w:rsidP="002B6938">
      <w:pPr>
        <w:pStyle w:val="ESBodyText11"/>
        <w:spacing w:after="0"/>
        <w:sectPr w:rsidR="00E505BA" w:rsidRPr="007C6AFD" w:rsidSect="007C6AFD">
          <w:headerReference w:type="even" r:id="rId89"/>
          <w:headerReference w:type="default" r:id="rId90"/>
          <w:footerReference w:type="even" r:id="rId91"/>
          <w:footerReference w:type="default" r:id="rId92"/>
          <w:headerReference w:type="first" r:id="rId93"/>
          <w:footerReference w:type="first" r:id="rId94"/>
          <w:pgSz w:w="11906" w:h="16838" w:code="9"/>
          <w:pgMar w:top="2036" w:right="1240" w:bottom="1304" w:left="1304" w:header="624" w:footer="532" w:gutter="0"/>
          <w:cols w:space="397"/>
          <w:docGrid w:linePitch="360"/>
        </w:sectPr>
      </w:pPr>
    </w:p>
    <w:p w14:paraId="51F9B67B" w14:textId="77777777" w:rsidR="00000000" w:rsidRPr="00D64F84" w:rsidRDefault="00000000" w:rsidP="003B400E">
      <w:pPr>
        <w:pStyle w:val="ESHeading112"/>
      </w:pPr>
      <w:r w:rsidRPr="00D64F84">
        <w:lastRenderedPageBreak/>
        <w:t>Specific</w:t>
      </w:r>
      <w:r w:rsidRPr="00D64F84">
        <w:t xml:space="preserve"> Emergency Response Procedures</w:t>
      </w:r>
    </w:p>
    <w:tbl>
      <w:tblPr>
        <w:tblStyle w:val="TableGrid12"/>
        <w:tblW w:w="10807" w:type="dxa"/>
        <w:tblInd w:w="-455" w:type="dxa"/>
        <w:tblLayout w:type="fixed"/>
        <w:tblCellMar>
          <w:top w:w="115" w:type="dxa"/>
          <w:left w:w="115" w:type="dxa"/>
          <w:bottom w:w="115" w:type="dxa"/>
          <w:right w:w="115" w:type="dxa"/>
        </w:tblCellMar>
        <w:tblLook w:val="04A0" w:firstRow="1" w:lastRow="0" w:firstColumn="1" w:lastColumn="0" w:noHBand="0" w:noVBand="1"/>
      </w:tblPr>
      <w:tblGrid>
        <w:gridCol w:w="2972"/>
        <w:gridCol w:w="7835"/>
      </w:tblGrid>
      <w:tr w:rsidR="00B435AA" w14:paraId="0A417B4F" w14:textId="77777777" w:rsidTr="002A528A">
        <w:trPr>
          <w:trHeight w:val="289"/>
        </w:trPr>
        <w:tc>
          <w:tcPr>
            <w:tcW w:w="2972" w:type="dxa"/>
            <w:shd w:val="clear" w:color="auto" w:fill="D9D9D9" w:themeFill="background1" w:themeFillShade="D9"/>
          </w:tcPr>
          <w:p w14:paraId="73DA6C97" w14:textId="77777777" w:rsidR="00000000" w:rsidRPr="0031627D" w:rsidRDefault="00000000" w:rsidP="00BB22C9">
            <w:pPr>
              <w:pStyle w:val="Heading311"/>
              <w:spacing w:before="0" w:after="0"/>
            </w:pPr>
            <w:r>
              <w:t>Specific Procedures</w:t>
            </w:r>
          </w:p>
        </w:tc>
        <w:tc>
          <w:tcPr>
            <w:tcW w:w="7835" w:type="dxa"/>
            <w:shd w:val="clear" w:color="auto" w:fill="D9D9D9" w:themeFill="background1" w:themeFillShade="D9"/>
          </w:tcPr>
          <w:p w14:paraId="1D84C9E1" w14:textId="77777777" w:rsidR="00000000" w:rsidRPr="00BB22C9" w:rsidRDefault="00000000" w:rsidP="00BB22C9">
            <w:pPr>
              <w:pStyle w:val="ESBodyText12"/>
              <w:spacing w:after="0"/>
              <w:rPr>
                <w:b/>
                <w:bCs/>
                <w:color w:val="000000" w:themeColor="text1"/>
                <w:sz w:val="20"/>
                <w:szCs w:val="36"/>
              </w:rPr>
            </w:pPr>
            <w:r>
              <w:rPr>
                <w:b/>
                <w:bCs/>
                <w:color w:val="000000" w:themeColor="text1"/>
                <w:sz w:val="20"/>
                <w:szCs w:val="36"/>
              </w:rPr>
              <w:t>Procedure Instructions</w:t>
            </w:r>
          </w:p>
        </w:tc>
      </w:tr>
      <w:tr w:rsidR="00B435AA" w14:paraId="03B81015" w14:textId="77777777" w:rsidTr="002A528A">
        <w:trPr>
          <w:trHeight w:val="89"/>
        </w:trPr>
        <w:tc>
          <w:tcPr>
            <w:tcW w:w="2972" w:type="dxa"/>
          </w:tcPr>
          <w:p w14:paraId="0D242C84" w14:textId="77777777" w:rsidR="00000000" w:rsidRPr="00FB5F1A" w:rsidRDefault="00000000" w:rsidP="00FB5F1A">
            <w:pPr>
              <w:pStyle w:val="Normal12"/>
              <w:spacing w:after="0"/>
            </w:pPr>
            <w:r>
              <w:rPr>
                <w:sz w:val="20"/>
              </w:rPr>
              <w:t>Building fire</w:t>
            </w:r>
          </w:p>
        </w:tc>
        <w:tc>
          <w:tcPr>
            <w:tcW w:w="7835" w:type="dxa"/>
          </w:tcPr>
          <w:p w14:paraId="3FCC7AE0" w14:textId="77777777" w:rsidR="00000000" w:rsidRPr="00FB5F1A" w:rsidRDefault="00000000" w:rsidP="00FB5F1A">
            <w:pPr>
              <w:pStyle w:val="Normal12"/>
              <w:spacing w:after="0"/>
            </w:pPr>
            <w:r w:rsidRPr="00FB5F1A">
              <w:t xml:space="preserve"> </w:t>
            </w:r>
          </w:p>
          <w:p w14:paraId="2292C2B0" w14:textId="77777777" w:rsidR="00000000" w:rsidRPr="00FB5F1A" w:rsidRDefault="00000000" w:rsidP="00FB5F1A">
            <w:pPr>
              <w:pStyle w:val="Normal12"/>
              <w:numPr>
                <w:ilvl w:val="0"/>
                <w:numId w:val="60"/>
              </w:numPr>
              <w:spacing w:after="0"/>
              <w:ind w:hanging="183"/>
            </w:pPr>
            <w:r w:rsidRPr="00FB5F1A">
              <w:t xml:space="preserve">Phone </w:t>
            </w:r>
            <w:r w:rsidRPr="00FB5F1A">
              <w:rPr>
                <w:b/>
                <w:bCs/>
              </w:rPr>
              <w:t>000</w:t>
            </w:r>
            <w:r w:rsidRPr="00FB5F1A">
              <w:t xml:space="preserve"> to notify the emergency services and seek advice.</w:t>
            </w:r>
          </w:p>
          <w:p w14:paraId="73438F35" w14:textId="77777777" w:rsidR="00000000" w:rsidRPr="00FB5F1A" w:rsidRDefault="00000000" w:rsidP="00FB5F1A">
            <w:pPr>
              <w:pStyle w:val="Normal12"/>
              <w:numPr>
                <w:ilvl w:val="0"/>
                <w:numId w:val="60"/>
              </w:numPr>
              <w:spacing w:after="0"/>
              <w:ind w:hanging="183"/>
            </w:pPr>
            <w:r w:rsidRPr="00FB5F1A">
              <w:t>Activate the fire alarm.</w:t>
            </w:r>
          </w:p>
          <w:p w14:paraId="01D9EA14" w14:textId="77777777" w:rsidR="00000000" w:rsidRPr="00FB5F1A" w:rsidRDefault="00000000" w:rsidP="00FB5F1A">
            <w:pPr>
              <w:pStyle w:val="Normal12"/>
              <w:numPr>
                <w:ilvl w:val="0"/>
                <w:numId w:val="60"/>
              </w:numPr>
              <w:spacing w:after="0"/>
              <w:ind w:hanging="183"/>
            </w:pPr>
            <w:r w:rsidRPr="00FB5F1A">
              <w:t xml:space="preserve">If appropriate, follow the procedure for </w:t>
            </w:r>
            <w:r w:rsidRPr="00FB5F1A">
              <w:rPr>
                <w:b/>
                <w:bCs/>
              </w:rPr>
              <w:t>On-site Evacuation</w:t>
            </w:r>
            <w:r w:rsidRPr="00FB5F1A">
              <w:t>.</w:t>
            </w:r>
          </w:p>
          <w:p w14:paraId="1FF5C4A1" w14:textId="77777777" w:rsidR="00000000" w:rsidRPr="00FB5F1A" w:rsidRDefault="00000000" w:rsidP="00FB5F1A">
            <w:pPr>
              <w:pStyle w:val="Normal12"/>
              <w:numPr>
                <w:ilvl w:val="0"/>
                <w:numId w:val="60"/>
              </w:numPr>
              <w:spacing w:after="0"/>
              <w:ind w:hanging="183"/>
            </w:pPr>
            <w:r w:rsidRPr="00FB5F1A">
              <w:t>Report the emergency immediately to the Chief Warden who will convene your IMT if necessary.</w:t>
            </w:r>
          </w:p>
          <w:p w14:paraId="32851348" w14:textId="77777777" w:rsidR="00000000" w:rsidRPr="00FB5F1A" w:rsidRDefault="00000000" w:rsidP="00FB5F1A">
            <w:pPr>
              <w:pStyle w:val="Normal12"/>
              <w:numPr>
                <w:ilvl w:val="0"/>
                <w:numId w:val="60"/>
              </w:numPr>
              <w:spacing w:after="0"/>
              <w:ind w:hanging="183"/>
            </w:pPr>
            <w:r w:rsidRPr="00FB5F1A">
              <w:t xml:space="preserve">Extinguish the fire </w:t>
            </w:r>
            <w:r w:rsidRPr="00FB5F1A">
              <w:rPr>
                <w:b/>
                <w:bCs/>
              </w:rPr>
              <w:t>(only if safe to do so)</w:t>
            </w:r>
            <w:r w:rsidRPr="00FB5F1A">
              <w:t>.</w:t>
            </w:r>
          </w:p>
          <w:p w14:paraId="364183E1" w14:textId="77777777" w:rsidR="00000000" w:rsidRPr="00FB5F1A" w:rsidRDefault="00000000" w:rsidP="00FB5F1A">
            <w:pPr>
              <w:pStyle w:val="Normal12"/>
              <w:numPr>
                <w:ilvl w:val="0"/>
                <w:numId w:val="60"/>
              </w:numPr>
              <w:spacing w:after="0"/>
              <w:ind w:hanging="183"/>
            </w:pPr>
            <w:r w:rsidRPr="00FB5F1A">
              <w:t>Evacuate to the bus shelter at the front of the campus, closing all doors and windows.</w:t>
            </w:r>
          </w:p>
          <w:p w14:paraId="0A6D1699" w14:textId="77777777" w:rsidR="00000000" w:rsidRPr="00FB5F1A" w:rsidRDefault="00000000" w:rsidP="00FB5F1A">
            <w:pPr>
              <w:pStyle w:val="Normal12"/>
              <w:numPr>
                <w:ilvl w:val="0"/>
                <w:numId w:val="60"/>
              </w:numPr>
              <w:spacing w:after="0"/>
              <w:ind w:hanging="183"/>
            </w:pPr>
            <w:r w:rsidRPr="00FB5F1A">
              <w:t>Check that all areas have been cleared and notify the Chief Warden.</w:t>
            </w:r>
          </w:p>
          <w:p w14:paraId="1608A67B" w14:textId="77777777" w:rsidR="00000000" w:rsidRPr="00FB5F1A" w:rsidRDefault="00000000" w:rsidP="00FB5F1A">
            <w:pPr>
              <w:pStyle w:val="Normal12"/>
              <w:numPr>
                <w:ilvl w:val="0"/>
                <w:numId w:val="60"/>
              </w:numPr>
              <w:spacing w:after="0"/>
              <w:ind w:hanging="183"/>
            </w:pPr>
            <w:r w:rsidRPr="00FB5F1A">
              <w:t>Check that all students, staff, visitors and contractors are accounted for.</w:t>
            </w:r>
          </w:p>
          <w:p w14:paraId="64E76751" w14:textId="77777777" w:rsidR="00000000" w:rsidRPr="00FB5F1A" w:rsidRDefault="00000000" w:rsidP="00FB5F1A">
            <w:pPr>
              <w:pStyle w:val="Normal12"/>
              <w:numPr>
                <w:ilvl w:val="0"/>
                <w:numId w:val="60"/>
              </w:numPr>
              <w:spacing w:after="0"/>
              <w:ind w:hanging="183"/>
            </w:pPr>
            <w:r w:rsidRPr="00FB5F1A">
              <w:t>Report emergency to the Security Services Unit on 9603 7999.</w:t>
            </w:r>
          </w:p>
          <w:p w14:paraId="1C7375D4" w14:textId="77777777" w:rsidR="00000000" w:rsidRPr="00FB5F1A" w:rsidRDefault="00000000" w:rsidP="00FB5F1A">
            <w:pPr>
              <w:pStyle w:val="Normal12"/>
              <w:numPr>
                <w:ilvl w:val="0"/>
                <w:numId w:val="60"/>
              </w:numPr>
              <w:spacing w:after="0"/>
              <w:ind w:hanging="183"/>
            </w:pPr>
            <w:r w:rsidRPr="00FB5F1A">
              <w:t>Notify your region and seek advice from your regional Manager, Operations and Emergency Management if required.</w:t>
            </w:r>
          </w:p>
          <w:p w14:paraId="147C12F8" w14:textId="77777777" w:rsidR="00000000" w:rsidRPr="00FB5F1A" w:rsidRDefault="00000000" w:rsidP="00FB5F1A">
            <w:pPr>
              <w:pStyle w:val="Normal12"/>
              <w:numPr>
                <w:ilvl w:val="0"/>
                <w:numId w:val="60"/>
              </w:numPr>
              <w:spacing w:after="0"/>
              <w:ind w:hanging="183"/>
            </w:pPr>
            <w:r w:rsidRPr="00FB5F1A">
              <w:t>Direct all Media enquiries to DET Media Unit on 9637 2871.</w:t>
            </w:r>
          </w:p>
          <w:p w14:paraId="76F07C79" w14:textId="77777777" w:rsidR="00000000" w:rsidRPr="00FB5F1A" w:rsidRDefault="00000000" w:rsidP="00FB5F1A">
            <w:pPr>
              <w:pStyle w:val="Normal12"/>
              <w:spacing w:after="0"/>
            </w:pPr>
            <w:r w:rsidRPr="00FB5F1A">
              <w:t> </w:t>
            </w:r>
          </w:p>
          <w:p w14:paraId="02E419A2" w14:textId="77777777" w:rsidR="00000000" w:rsidRPr="00FB5F1A" w:rsidRDefault="00000000" w:rsidP="00FB5F1A">
            <w:pPr>
              <w:pStyle w:val="Normal12"/>
              <w:spacing w:after="0"/>
            </w:pPr>
          </w:p>
        </w:tc>
      </w:tr>
      <w:tr w:rsidR="00B435AA" w14:paraId="57C149B2" w14:textId="77777777" w:rsidTr="002A528A">
        <w:trPr>
          <w:trHeight w:val="89"/>
        </w:trPr>
        <w:tc>
          <w:tcPr>
            <w:tcW w:w="2972" w:type="dxa"/>
          </w:tcPr>
          <w:p w14:paraId="474D99E5" w14:textId="77777777" w:rsidR="00000000" w:rsidRPr="00FB5F1A" w:rsidRDefault="00000000" w:rsidP="00FB5F1A">
            <w:pPr>
              <w:pStyle w:val="Normal12"/>
              <w:spacing w:after="0"/>
            </w:pPr>
            <w:r>
              <w:rPr>
                <w:sz w:val="20"/>
              </w:rPr>
              <w:t>Bus/vehicle emergencies during offsite activities</w:t>
            </w:r>
          </w:p>
        </w:tc>
        <w:tc>
          <w:tcPr>
            <w:tcW w:w="7835" w:type="dxa"/>
          </w:tcPr>
          <w:p w14:paraId="0715D3BB" w14:textId="77777777" w:rsidR="00000000" w:rsidRPr="00FB5F1A" w:rsidRDefault="00000000" w:rsidP="00FB5F1A">
            <w:pPr>
              <w:pStyle w:val="Normal12"/>
              <w:spacing w:after="0"/>
            </w:pPr>
            <w:r w:rsidRPr="00FB5F1A">
              <w:t xml:space="preserve"> </w:t>
            </w:r>
          </w:p>
          <w:p w14:paraId="6B68668D" w14:textId="77777777" w:rsidR="00000000" w:rsidRPr="00FB5F1A" w:rsidRDefault="00000000" w:rsidP="00FB5F1A">
            <w:pPr>
              <w:pStyle w:val="Normal12"/>
              <w:numPr>
                <w:ilvl w:val="0"/>
                <w:numId w:val="61"/>
              </w:numPr>
              <w:spacing w:after="0"/>
              <w:ind w:hanging="183"/>
              <w:rPr>
                <w:color w:val="000000"/>
              </w:rPr>
            </w:pPr>
            <w:r w:rsidRPr="00FB5F1A">
              <w:rPr>
                <w:color w:val="000000"/>
                <w:sz w:val="20"/>
                <w:szCs w:val="20"/>
              </w:rPr>
              <w:t>Call 000 to request emergency assistance, if required</w:t>
            </w:r>
          </w:p>
          <w:p w14:paraId="1F332337" w14:textId="77777777" w:rsidR="00000000" w:rsidRPr="00FB5F1A" w:rsidRDefault="00000000" w:rsidP="00FB5F1A">
            <w:pPr>
              <w:pStyle w:val="Normal12"/>
              <w:numPr>
                <w:ilvl w:val="0"/>
                <w:numId w:val="61"/>
              </w:numPr>
              <w:spacing w:after="0"/>
              <w:ind w:hanging="183"/>
            </w:pPr>
            <w:r w:rsidRPr="00FB5F1A">
              <w:rPr>
                <w:sz w:val="20"/>
                <w:szCs w:val="20"/>
              </w:rPr>
              <w:t>Contact emergency services agencies to ascertain local information on status of any notified emergency.</w:t>
            </w:r>
          </w:p>
          <w:p w14:paraId="07DAAF5A" w14:textId="77777777" w:rsidR="00000000" w:rsidRPr="00FB5F1A" w:rsidRDefault="00000000" w:rsidP="00FB5F1A">
            <w:pPr>
              <w:pStyle w:val="Normal12"/>
              <w:numPr>
                <w:ilvl w:val="0"/>
                <w:numId w:val="61"/>
              </w:numPr>
              <w:spacing w:after="0"/>
              <w:ind w:hanging="183"/>
            </w:pPr>
            <w:r w:rsidRPr="00FB5F1A">
              <w:rPr>
                <w:sz w:val="20"/>
                <w:szCs w:val="20"/>
              </w:rPr>
              <w:t>Report emergency to the Security Services Unit on 1800 126 126.</w:t>
            </w:r>
          </w:p>
          <w:p w14:paraId="6B85D647" w14:textId="77777777" w:rsidR="00000000" w:rsidRPr="00FB5F1A" w:rsidRDefault="00000000" w:rsidP="00FB5F1A">
            <w:pPr>
              <w:pStyle w:val="Normal12"/>
              <w:numPr>
                <w:ilvl w:val="0"/>
                <w:numId w:val="61"/>
              </w:numPr>
              <w:spacing w:after="0"/>
              <w:ind w:hanging="183"/>
            </w:pPr>
            <w:r w:rsidRPr="00FB5F1A">
              <w:rPr>
                <w:sz w:val="20"/>
                <w:szCs w:val="20"/>
              </w:rPr>
              <w:t>Advise emergency services of the status and location of bus services and seek assistance if required.</w:t>
            </w:r>
          </w:p>
          <w:p w14:paraId="087A3FAF" w14:textId="77777777" w:rsidR="00000000" w:rsidRPr="00FB5F1A" w:rsidRDefault="00000000" w:rsidP="00FB5F1A">
            <w:pPr>
              <w:pStyle w:val="Normal12"/>
              <w:numPr>
                <w:ilvl w:val="0"/>
                <w:numId w:val="61"/>
              </w:numPr>
              <w:spacing w:after="0"/>
              <w:ind w:hanging="183"/>
            </w:pPr>
            <w:r w:rsidRPr="00FB5F1A">
              <w:rPr>
                <w:sz w:val="20"/>
                <w:szCs w:val="20"/>
              </w:rPr>
              <w:t>Notify your region and seek advice from your regional Manager, Operations and Emergency Management if required.</w:t>
            </w:r>
          </w:p>
          <w:p w14:paraId="54E9C09D" w14:textId="77777777" w:rsidR="00000000" w:rsidRPr="00FB5F1A" w:rsidRDefault="00000000" w:rsidP="00FB5F1A">
            <w:pPr>
              <w:pStyle w:val="Normal12"/>
              <w:numPr>
                <w:ilvl w:val="0"/>
                <w:numId w:val="61"/>
              </w:numPr>
              <w:spacing w:after="0"/>
              <w:ind w:hanging="183"/>
            </w:pPr>
            <w:r w:rsidRPr="00FB5F1A">
              <w:rPr>
                <w:sz w:val="20"/>
                <w:szCs w:val="20"/>
              </w:rPr>
              <w:t>Confirm/provide instruction to driver with regard to destination.</w:t>
            </w:r>
          </w:p>
          <w:p w14:paraId="268F2F0A" w14:textId="77777777" w:rsidR="00000000" w:rsidRPr="00FB5F1A" w:rsidRDefault="00000000" w:rsidP="00FB5F1A">
            <w:pPr>
              <w:pStyle w:val="Normal12"/>
              <w:numPr>
                <w:ilvl w:val="0"/>
                <w:numId w:val="61"/>
              </w:numPr>
              <w:spacing w:after="0"/>
              <w:ind w:hanging="183"/>
            </w:pPr>
            <w:r w:rsidRPr="00FB5F1A">
              <w:rPr>
                <w:sz w:val="20"/>
                <w:szCs w:val="20"/>
              </w:rPr>
              <w:t>notify parents/guardians of all affected students of actions taken and other relevant information (such as where to collect their children).</w:t>
            </w:r>
          </w:p>
          <w:p w14:paraId="5E0C4A9A" w14:textId="77777777" w:rsidR="00000000" w:rsidRPr="00FB5F1A" w:rsidRDefault="00000000" w:rsidP="00FB5F1A">
            <w:pPr>
              <w:pStyle w:val="Normal12"/>
              <w:numPr>
                <w:ilvl w:val="0"/>
                <w:numId w:val="61"/>
              </w:numPr>
              <w:spacing w:after="0"/>
              <w:ind w:hanging="183"/>
            </w:pPr>
            <w:r w:rsidRPr="00FB5F1A">
              <w:rPr>
                <w:sz w:val="20"/>
                <w:szCs w:val="20"/>
              </w:rPr>
              <w:t>Keep an accurate log of all communication in relation to the event.</w:t>
            </w:r>
          </w:p>
          <w:p w14:paraId="1896EA16" w14:textId="77777777" w:rsidR="00000000" w:rsidRPr="00FB5F1A" w:rsidRDefault="00000000" w:rsidP="00FB5F1A">
            <w:pPr>
              <w:pStyle w:val="Normal12"/>
              <w:numPr>
                <w:ilvl w:val="0"/>
                <w:numId w:val="61"/>
              </w:numPr>
              <w:spacing w:after="0"/>
              <w:ind w:hanging="183"/>
            </w:pPr>
            <w:r w:rsidRPr="00FB5F1A">
              <w:rPr>
                <w:sz w:val="20"/>
                <w:szCs w:val="20"/>
              </w:rPr>
              <w:t>Receive confirmation of bus’s arrival at destination from driver and/or supervising staff</w:t>
            </w:r>
          </w:p>
          <w:p w14:paraId="709F164C" w14:textId="77777777" w:rsidR="00000000" w:rsidRPr="00FB5F1A" w:rsidRDefault="00000000" w:rsidP="00FB5F1A">
            <w:pPr>
              <w:pStyle w:val="Normal12"/>
              <w:numPr>
                <w:ilvl w:val="0"/>
                <w:numId w:val="61"/>
              </w:numPr>
              <w:spacing w:after="0"/>
              <w:ind w:hanging="183"/>
            </w:pPr>
            <w:r w:rsidRPr="00FB5F1A">
              <w:rPr>
                <w:sz w:val="20"/>
                <w:szCs w:val="20"/>
              </w:rPr>
              <w:t>Direct all Media enquiries to DET Media Unit on 8688 7776.</w:t>
            </w:r>
          </w:p>
          <w:p w14:paraId="22274651" w14:textId="77777777" w:rsidR="00000000" w:rsidRPr="00FB5F1A" w:rsidRDefault="00000000" w:rsidP="00FB5F1A">
            <w:pPr>
              <w:pStyle w:val="Normal12"/>
              <w:spacing w:after="0"/>
            </w:pPr>
          </w:p>
        </w:tc>
      </w:tr>
      <w:tr w:rsidR="00B435AA" w14:paraId="53FD182A" w14:textId="77777777" w:rsidTr="002A528A">
        <w:trPr>
          <w:trHeight w:val="89"/>
        </w:trPr>
        <w:tc>
          <w:tcPr>
            <w:tcW w:w="2972" w:type="dxa"/>
          </w:tcPr>
          <w:p w14:paraId="2D351B50" w14:textId="77777777" w:rsidR="00000000" w:rsidRPr="00FB5F1A" w:rsidRDefault="00000000" w:rsidP="00FB5F1A">
            <w:pPr>
              <w:pStyle w:val="Normal12"/>
              <w:spacing w:after="0"/>
            </w:pPr>
            <w:r>
              <w:rPr>
                <w:sz w:val="20"/>
              </w:rPr>
              <w:t>Intruder</w:t>
            </w:r>
          </w:p>
        </w:tc>
        <w:tc>
          <w:tcPr>
            <w:tcW w:w="7835" w:type="dxa"/>
          </w:tcPr>
          <w:p w14:paraId="6965AA3F" w14:textId="77777777" w:rsidR="00000000" w:rsidRPr="00FB5F1A" w:rsidRDefault="00000000" w:rsidP="00FB5F1A">
            <w:pPr>
              <w:pStyle w:val="Normal12"/>
              <w:spacing w:after="0"/>
            </w:pPr>
            <w:r w:rsidRPr="00FB5F1A">
              <w:t xml:space="preserve"> </w:t>
            </w:r>
          </w:p>
          <w:p w14:paraId="7C411916" w14:textId="77777777" w:rsidR="00000000" w:rsidRPr="00FB5F1A" w:rsidRDefault="00000000" w:rsidP="00FB5F1A">
            <w:pPr>
              <w:pStyle w:val="Normal12"/>
              <w:numPr>
                <w:ilvl w:val="0"/>
                <w:numId w:val="62"/>
              </w:numPr>
              <w:spacing w:after="0"/>
              <w:ind w:hanging="183"/>
            </w:pPr>
            <w:r w:rsidRPr="00FB5F1A">
              <w:rPr>
                <w:b/>
                <w:bCs/>
              </w:rPr>
              <w:t>Call 000</w:t>
            </w:r>
            <w:r w:rsidRPr="00FB5F1A">
              <w:t xml:space="preserve"> for emergency services and seek and follow advice.</w:t>
            </w:r>
          </w:p>
          <w:p w14:paraId="686C57E7" w14:textId="77777777" w:rsidR="00000000" w:rsidRPr="00FB5F1A" w:rsidRDefault="00000000" w:rsidP="00FB5F1A">
            <w:pPr>
              <w:pStyle w:val="Normal12"/>
              <w:numPr>
                <w:ilvl w:val="0"/>
                <w:numId w:val="62"/>
              </w:numPr>
              <w:spacing w:after="0"/>
              <w:ind w:hanging="183"/>
            </w:pPr>
            <w:r w:rsidRPr="00FB5F1A">
              <w:t>Report the emergency immediately to the Chief Warden.</w:t>
            </w:r>
          </w:p>
          <w:p w14:paraId="1F751CF3" w14:textId="77777777" w:rsidR="00000000" w:rsidRPr="00FB5F1A" w:rsidRDefault="00000000" w:rsidP="00FB5F1A">
            <w:pPr>
              <w:pStyle w:val="Normal12"/>
              <w:numPr>
                <w:ilvl w:val="0"/>
                <w:numId w:val="62"/>
              </w:numPr>
              <w:spacing w:after="0"/>
              <w:ind w:hanging="183"/>
            </w:pPr>
            <w:r w:rsidRPr="00FB5F1A">
              <w:t>Do not do or say anything to the person to encourage irrational behaviour.</w:t>
            </w:r>
          </w:p>
          <w:p w14:paraId="6AE45C8F" w14:textId="77777777" w:rsidR="00000000" w:rsidRPr="00FB5F1A" w:rsidRDefault="00000000" w:rsidP="00FB5F1A">
            <w:pPr>
              <w:pStyle w:val="Normal12"/>
              <w:numPr>
                <w:ilvl w:val="0"/>
                <w:numId w:val="62"/>
              </w:numPr>
              <w:spacing w:after="0"/>
              <w:ind w:hanging="183"/>
            </w:pPr>
            <w:r w:rsidRPr="00FB5F1A">
              <w:t>Initiate action to restrict entry to the building if possible and confine or isolate the threat from building occupants.</w:t>
            </w:r>
          </w:p>
          <w:p w14:paraId="55BFC253" w14:textId="77777777" w:rsidR="00000000" w:rsidRPr="00FB5F1A" w:rsidRDefault="00000000" w:rsidP="00FB5F1A">
            <w:pPr>
              <w:pStyle w:val="Normal12"/>
              <w:numPr>
                <w:ilvl w:val="0"/>
                <w:numId w:val="62"/>
              </w:numPr>
              <w:spacing w:after="0"/>
              <w:ind w:hanging="183"/>
            </w:pPr>
            <w:r w:rsidRPr="00FB5F1A">
              <w:t xml:space="preserve">Determine whether </w:t>
            </w:r>
            <w:r w:rsidRPr="00FB5F1A">
              <w:rPr>
                <w:b/>
                <w:bCs/>
              </w:rPr>
              <w:t>evacuation, lock-down or shelter-in-place</w:t>
            </w:r>
            <w:r w:rsidRPr="00FB5F1A">
              <w:t xml:space="preserve"> is required. Do this in consultation with the Police where possible.</w:t>
            </w:r>
          </w:p>
          <w:p w14:paraId="388EC50B" w14:textId="77777777" w:rsidR="00000000" w:rsidRPr="00FB5F1A" w:rsidRDefault="00000000" w:rsidP="00FB5F1A">
            <w:pPr>
              <w:pStyle w:val="Normal12"/>
              <w:numPr>
                <w:ilvl w:val="0"/>
                <w:numId w:val="62"/>
              </w:numPr>
              <w:spacing w:after="0"/>
              <w:ind w:hanging="183"/>
            </w:pPr>
            <w:r w:rsidRPr="00FB5F1A">
              <w:t>Evacuation only should be considered if safe to do so.</w:t>
            </w:r>
          </w:p>
          <w:p w14:paraId="5829F722" w14:textId="77777777" w:rsidR="00000000" w:rsidRPr="00FB5F1A" w:rsidRDefault="00000000" w:rsidP="00FB5F1A">
            <w:pPr>
              <w:pStyle w:val="Normal12"/>
              <w:numPr>
                <w:ilvl w:val="0"/>
                <w:numId w:val="62"/>
              </w:numPr>
              <w:spacing w:after="0"/>
              <w:ind w:hanging="183"/>
            </w:pPr>
            <w:r w:rsidRPr="00FB5F1A">
              <w:t>Report emergency to the Security Services Unit on 1800 126 126.</w:t>
            </w:r>
          </w:p>
          <w:p w14:paraId="5CFABFC5" w14:textId="77777777" w:rsidR="00000000" w:rsidRPr="00FB5F1A" w:rsidRDefault="00000000" w:rsidP="00FB5F1A">
            <w:pPr>
              <w:pStyle w:val="Normal12"/>
              <w:numPr>
                <w:ilvl w:val="0"/>
                <w:numId w:val="62"/>
              </w:numPr>
              <w:spacing w:after="0"/>
              <w:ind w:hanging="183"/>
            </w:pPr>
            <w:r w:rsidRPr="00FB5F1A">
              <w:t>Notify your region and seek advice from your regional Manager, Operations and Emergency Management if required.</w:t>
            </w:r>
          </w:p>
          <w:p w14:paraId="1A9BE267" w14:textId="77777777" w:rsidR="00000000" w:rsidRPr="00FB5F1A" w:rsidRDefault="00000000" w:rsidP="00FB5F1A">
            <w:pPr>
              <w:pStyle w:val="Normal12"/>
              <w:numPr>
                <w:ilvl w:val="0"/>
                <w:numId w:val="62"/>
              </w:numPr>
              <w:spacing w:after="0"/>
              <w:ind w:hanging="183"/>
            </w:pPr>
            <w:r w:rsidRPr="00FB5F1A">
              <w:t>Contact parents as required.</w:t>
            </w:r>
          </w:p>
          <w:p w14:paraId="69494A3B" w14:textId="77777777" w:rsidR="00000000" w:rsidRPr="00FB5F1A" w:rsidRDefault="00000000" w:rsidP="00FB5F1A">
            <w:pPr>
              <w:pStyle w:val="Normal12"/>
              <w:numPr>
                <w:ilvl w:val="0"/>
                <w:numId w:val="62"/>
              </w:numPr>
              <w:spacing w:after="0"/>
              <w:ind w:hanging="183"/>
            </w:pPr>
            <w:r w:rsidRPr="00FB5F1A">
              <w:lastRenderedPageBreak/>
              <w:t>Direct all Media enquiries to DET Media Unit on 8688 7776</w:t>
            </w:r>
          </w:p>
          <w:p w14:paraId="3BB197D8" w14:textId="77777777" w:rsidR="00000000" w:rsidRPr="00FB5F1A" w:rsidRDefault="00000000" w:rsidP="00FB5F1A">
            <w:pPr>
              <w:pStyle w:val="Normal12"/>
              <w:numPr>
                <w:ilvl w:val="0"/>
                <w:numId w:val="62"/>
              </w:numPr>
              <w:spacing w:after="0"/>
              <w:ind w:hanging="183"/>
            </w:pPr>
          </w:p>
          <w:p w14:paraId="271B0E37" w14:textId="77777777" w:rsidR="00000000" w:rsidRPr="00FB5F1A" w:rsidRDefault="00000000" w:rsidP="00FB5F1A">
            <w:pPr>
              <w:pStyle w:val="Normal12"/>
              <w:numPr>
                <w:ilvl w:val="0"/>
                <w:numId w:val="62"/>
              </w:numPr>
              <w:spacing w:after="0"/>
              <w:ind w:hanging="183"/>
            </w:pPr>
          </w:p>
        </w:tc>
      </w:tr>
      <w:tr w:rsidR="00B435AA" w14:paraId="39854700" w14:textId="77777777" w:rsidTr="002A528A">
        <w:trPr>
          <w:trHeight w:val="89"/>
        </w:trPr>
        <w:tc>
          <w:tcPr>
            <w:tcW w:w="2972" w:type="dxa"/>
          </w:tcPr>
          <w:p w14:paraId="2F94E856" w14:textId="77777777" w:rsidR="00000000" w:rsidRPr="00FB5F1A" w:rsidRDefault="00000000" w:rsidP="00FB5F1A">
            <w:pPr>
              <w:pStyle w:val="Normal12"/>
              <w:spacing w:after="0"/>
            </w:pPr>
            <w:r>
              <w:rPr>
                <w:sz w:val="20"/>
              </w:rPr>
              <w:lastRenderedPageBreak/>
              <w:t>Bomb/substance threat</w:t>
            </w:r>
          </w:p>
        </w:tc>
        <w:tc>
          <w:tcPr>
            <w:tcW w:w="7835" w:type="dxa"/>
          </w:tcPr>
          <w:p w14:paraId="7EA2065A" w14:textId="77777777" w:rsidR="00000000" w:rsidRPr="00FB5F1A" w:rsidRDefault="00000000" w:rsidP="00FB5F1A">
            <w:pPr>
              <w:pStyle w:val="Normal12"/>
              <w:spacing w:after="0"/>
            </w:pPr>
            <w:r w:rsidRPr="00FB5F1A">
              <w:rPr>
                <w:b/>
                <w:bCs/>
              </w:rPr>
              <w:t>If a suspicious object is found (or the threat identifies the location of a bomb)</w:t>
            </w:r>
          </w:p>
          <w:p w14:paraId="28DAA61B" w14:textId="77777777" w:rsidR="00000000" w:rsidRPr="00FB5F1A" w:rsidRDefault="00000000" w:rsidP="00FB5F1A">
            <w:pPr>
              <w:pStyle w:val="Normal12"/>
              <w:spacing w:after="0"/>
            </w:pPr>
            <w:r w:rsidRPr="00FB5F1A">
              <w:rPr>
                <w:i/>
                <w:iCs/>
              </w:rPr>
              <w:t>Immediate response</w:t>
            </w:r>
          </w:p>
          <w:p w14:paraId="67231394" w14:textId="77777777" w:rsidR="00000000" w:rsidRPr="00FB5F1A" w:rsidRDefault="00000000" w:rsidP="00FB5F1A">
            <w:pPr>
              <w:pStyle w:val="Normal12"/>
              <w:numPr>
                <w:ilvl w:val="0"/>
                <w:numId w:val="63"/>
              </w:numPr>
              <w:spacing w:after="0"/>
              <w:ind w:hanging="183"/>
            </w:pPr>
            <w:r w:rsidRPr="00FB5F1A">
              <w:t>Immediately clear and cordon off the area in the vicinity of the object.</w:t>
            </w:r>
          </w:p>
          <w:p w14:paraId="47B2F054" w14:textId="77777777" w:rsidR="00000000" w:rsidRPr="00FB5F1A" w:rsidRDefault="00000000" w:rsidP="00FB5F1A">
            <w:pPr>
              <w:pStyle w:val="Normal12"/>
              <w:numPr>
                <w:ilvl w:val="0"/>
                <w:numId w:val="63"/>
              </w:numPr>
              <w:spacing w:after="0"/>
              <w:ind w:hanging="183"/>
            </w:pPr>
            <w:r w:rsidRPr="00FB5F1A">
              <w:t xml:space="preserve">Call </w:t>
            </w:r>
            <w:r w:rsidRPr="00FB5F1A">
              <w:rPr>
                <w:b/>
                <w:bCs/>
              </w:rPr>
              <w:t>000</w:t>
            </w:r>
            <w:r w:rsidRPr="00FB5F1A">
              <w:t xml:space="preserve"> for police and seek and follow advice.</w:t>
            </w:r>
          </w:p>
          <w:p w14:paraId="36BA9F02" w14:textId="77777777" w:rsidR="00000000" w:rsidRPr="00FB5F1A" w:rsidRDefault="00000000" w:rsidP="00FB5F1A">
            <w:pPr>
              <w:pStyle w:val="Normal12"/>
              <w:numPr>
                <w:ilvl w:val="0"/>
                <w:numId w:val="63"/>
              </w:numPr>
              <w:spacing w:after="0"/>
              <w:ind w:hanging="183"/>
            </w:pPr>
            <w:r w:rsidRPr="00FB5F1A">
              <w:t>Report the threat to the Chief Warden/principal who will coordinate the emergency response until police arrive.</w:t>
            </w:r>
          </w:p>
          <w:p w14:paraId="3072D70F" w14:textId="77777777" w:rsidR="00000000" w:rsidRPr="00FB5F1A" w:rsidRDefault="00000000" w:rsidP="00FB5F1A">
            <w:pPr>
              <w:pStyle w:val="Normal12"/>
              <w:numPr>
                <w:ilvl w:val="0"/>
                <w:numId w:val="63"/>
              </w:numPr>
              <w:spacing w:after="0"/>
              <w:ind w:hanging="183"/>
            </w:pPr>
            <w:r w:rsidRPr="00FB5F1A">
              <w:t>Report the emergency to the Security Services Unit on 9603 7999.</w:t>
            </w:r>
          </w:p>
          <w:p w14:paraId="40B1314B" w14:textId="77777777" w:rsidR="00000000" w:rsidRPr="00FB5F1A" w:rsidRDefault="00000000" w:rsidP="00FB5F1A">
            <w:pPr>
              <w:pStyle w:val="Normal12"/>
              <w:numPr>
                <w:ilvl w:val="0"/>
                <w:numId w:val="63"/>
              </w:numPr>
              <w:spacing w:after="0"/>
              <w:ind w:hanging="183"/>
            </w:pPr>
            <w:r w:rsidRPr="00FB5F1A">
              <w:t>Do not approach, touch, tilt or tamper with the object.</w:t>
            </w:r>
          </w:p>
          <w:p w14:paraId="68BCD1BA" w14:textId="77777777" w:rsidR="00000000" w:rsidRPr="00FB5F1A" w:rsidRDefault="00000000" w:rsidP="00FB5F1A">
            <w:pPr>
              <w:pStyle w:val="Normal12"/>
              <w:spacing w:after="0"/>
            </w:pPr>
            <w:r w:rsidRPr="00FB5F1A">
              <w:rPr>
                <w:i/>
                <w:iCs/>
              </w:rPr>
              <w:t>Evacuation</w:t>
            </w:r>
          </w:p>
          <w:p w14:paraId="2EC6B15A" w14:textId="77777777" w:rsidR="00000000" w:rsidRPr="00FB5F1A" w:rsidRDefault="00000000" w:rsidP="00FB5F1A">
            <w:pPr>
              <w:pStyle w:val="Normal12"/>
              <w:numPr>
                <w:ilvl w:val="0"/>
                <w:numId w:val="64"/>
              </w:numPr>
              <w:spacing w:after="0"/>
              <w:ind w:hanging="183"/>
            </w:pPr>
            <w:r w:rsidRPr="00FB5F1A">
              <w:t xml:space="preserve">Evacuate the school and: </w:t>
            </w:r>
          </w:p>
          <w:p w14:paraId="178E88F0" w14:textId="77777777" w:rsidR="00000000" w:rsidRPr="00FB5F1A" w:rsidRDefault="00000000" w:rsidP="00FB5F1A">
            <w:pPr>
              <w:pStyle w:val="Normal12"/>
              <w:numPr>
                <w:ilvl w:val="1"/>
                <w:numId w:val="64"/>
              </w:numPr>
              <w:spacing w:after="0"/>
              <w:ind w:hanging="208"/>
            </w:pPr>
            <w:r w:rsidRPr="00FB5F1A">
              <w:t>Ensure students and staff are not directed past the object</w:t>
            </w:r>
          </w:p>
          <w:p w14:paraId="52281E5A" w14:textId="77777777" w:rsidR="00000000" w:rsidRPr="00FB5F1A" w:rsidRDefault="00000000" w:rsidP="00FB5F1A">
            <w:pPr>
              <w:pStyle w:val="Normal12"/>
              <w:numPr>
                <w:ilvl w:val="1"/>
                <w:numId w:val="64"/>
              </w:numPr>
              <w:spacing w:after="0"/>
              <w:ind w:hanging="208"/>
            </w:pPr>
            <w:r w:rsidRPr="00FB5F1A">
              <w:t>Alert any other services co-located at the school site</w:t>
            </w:r>
          </w:p>
          <w:p w14:paraId="68214141" w14:textId="77777777" w:rsidR="00000000" w:rsidRPr="00FB5F1A" w:rsidRDefault="00000000" w:rsidP="00FB5F1A">
            <w:pPr>
              <w:pStyle w:val="Normal12"/>
              <w:numPr>
                <w:ilvl w:val="1"/>
                <w:numId w:val="64"/>
              </w:numPr>
              <w:spacing w:after="0"/>
              <w:ind w:hanging="208"/>
            </w:pPr>
            <w:r w:rsidRPr="00FB5F1A">
              <w:t>Check that all students, staff and visitors are accounted for</w:t>
            </w:r>
          </w:p>
          <w:p w14:paraId="5ED13D4B" w14:textId="77777777" w:rsidR="00000000" w:rsidRPr="00FB5F1A" w:rsidRDefault="00000000" w:rsidP="00FB5F1A">
            <w:pPr>
              <w:pStyle w:val="Normal12"/>
              <w:numPr>
                <w:ilvl w:val="1"/>
                <w:numId w:val="64"/>
              </w:numPr>
              <w:spacing w:after="0"/>
              <w:ind w:hanging="208"/>
            </w:pPr>
            <w:r w:rsidRPr="00FB5F1A">
              <w:t>Restrict all access to the site and ensure there are no barriers inhibiting access by police</w:t>
            </w:r>
          </w:p>
          <w:p w14:paraId="1C29488E" w14:textId="77777777" w:rsidR="00000000" w:rsidRPr="00FB5F1A" w:rsidRDefault="00000000" w:rsidP="00FB5F1A">
            <w:pPr>
              <w:pStyle w:val="Normal12"/>
              <w:spacing w:after="0"/>
            </w:pPr>
            <w:r w:rsidRPr="00FB5F1A">
              <w:rPr>
                <w:i/>
                <w:iCs/>
              </w:rPr>
              <w:t>Communication</w:t>
            </w:r>
          </w:p>
          <w:p w14:paraId="76D12F0C" w14:textId="77777777" w:rsidR="00000000" w:rsidRPr="00FB5F1A" w:rsidRDefault="00000000" w:rsidP="00FB5F1A">
            <w:pPr>
              <w:pStyle w:val="Normal12"/>
              <w:numPr>
                <w:ilvl w:val="0"/>
                <w:numId w:val="65"/>
              </w:numPr>
              <w:spacing w:after="0"/>
              <w:ind w:hanging="183"/>
            </w:pPr>
            <w:r w:rsidRPr="00FB5F1A">
              <w:t>Provide police with details of the situation, including actions you have taken and intend to take. Follow any advice provided by police.</w:t>
            </w:r>
          </w:p>
          <w:p w14:paraId="5206D9CB" w14:textId="77777777" w:rsidR="00000000" w:rsidRPr="00FB5F1A" w:rsidRDefault="00000000" w:rsidP="00FB5F1A">
            <w:pPr>
              <w:pStyle w:val="Normal12"/>
              <w:numPr>
                <w:ilvl w:val="0"/>
                <w:numId w:val="65"/>
              </w:numPr>
              <w:spacing w:after="0"/>
              <w:ind w:hanging="183"/>
            </w:pPr>
            <w:r w:rsidRPr="00FB5F1A">
              <w:t>Contact parents when evacuation is complete and it is safe to do so.</w:t>
            </w:r>
          </w:p>
          <w:p w14:paraId="6BDE1317" w14:textId="77777777" w:rsidR="00000000" w:rsidRPr="00FB5F1A" w:rsidRDefault="00000000" w:rsidP="00FB5F1A">
            <w:pPr>
              <w:pStyle w:val="Normal12"/>
              <w:numPr>
                <w:ilvl w:val="0"/>
                <w:numId w:val="65"/>
              </w:numPr>
              <w:spacing w:after="0"/>
              <w:ind w:hanging="183"/>
            </w:pPr>
            <w:r w:rsidRPr="00FB5F1A">
              <w:t>Notify your regional emergency management contact and seek advice if necessary.</w:t>
            </w:r>
          </w:p>
          <w:p w14:paraId="418F4B19" w14:textId="77777777" w:rsidR="00000000" w:rsidRPr="00FB5F1A" w:rsidRDefault="00000000" w:rsidP="00FB5F1A">
            <w:pPr>
              <w:pStyle w:val="Normal12"/>
              <w:numPr>
                <w:ilvl w:val="0"/>
                <w:numId w:val="65"/>
              </w:numPr>
              <w:spacing w:after="0"/>
              <w:ind w:hanging="183"/>
            </w:pPr>
            <w:r w:rsidRPr="00FB5F1A">
              <w:t>Direct all Media enquiries to DET Media Unit on 9637 2871.</w:t>
            </w:r>
          </w:p>
          <w:p w14:paraId="3140CDBB" w14:textId="77777777" w:rsidR="00000000" w:rsidRPr="00FB5F1A" w:rsidRDefault="00000000" w:rsidP="00FB5F1A">
            <w:pPr>
              <w:pStyle w:val="Normal12"/>
              <w:numPr>
                <w:ilvl w:val="0"/>
                <w:numId w:val="65"/>
              </w:numPr>
              <w:spacing w:after="0"/>
              <w:ind w:hanging="183"/>
            </w:pPr>
            <w:r w:rsidRPr="00FB5F1A">
              <w:t>Await "all clear" advice from police before returning to school buildings to resume normal school activities.</w:t>
            </w:r>
          </w:p>
          <w:p w14:paraId="1E215BFF" w14:textId="77777777" w:rsidR="00000000" w:rsidRPr="00FB5F1A" w:rsidRDefault="00000000" w:rsidP="00FB5F1A">
            <w:pPr>
              <w:pStyle w:val="Normal12"/>
              <w:spacing w:after="0"/>
            </w:pPr>
            <w:r w:rsidRPr="00FB5F1A">
              <w:rPr>
                <w:b/>
                <w:bCs/>
              </w:rPr>
              <w:t>If a bomb/substance threat is received by telephone</w:t>
            </w:r>
          </w:p>
          <w:p w14:paraId="00D3100B" w14:textId="77777777" w:rsidR="00000000" w:rsidRPr="00FB5F1A" w:rsidRDefault="00000000" w:rsidP="00FB5F1A">
            <w:pPr>
              <w:pStyle w:val="Normal12"/>
              <w:numPr>
                <w:ilvl w:val="0"/>
                <w:numId w:val="66"/>
              </w:numPr>
              <w:spacing w:after="0"/>
              <w:ind w:hanging="183"/>
            </w:pPr>
            <w:r w:rsidRPr="00FB5F1A">
              <w:rPr>
                <w:b/>
                <w:bCs/>
              </w:rPr>
              <w:t>DO NOT HANG UP</w:t>
            </w:r>
          </w:p>
          <w:p w14:paraId="3C1B37A2" w14:textId="77777777" w:rsidR="00000000" w:rsidRPr="00FB5F1A" w:rsidRDefault="00000000" w:rsidP="00FB5F1A">
            <w:pPr>
              <w:pStyle w:val="Normal12"/>
              <w:numPr>
                <w:ilvl w:val="0"/>
                <w:numId w:val="66"/>
              </w:numPr>
              <w:spacing w:after="0"/>
              <w:ind w:hanging="183"/>
            </w:pPr>
            <w:r w:rsidRPr="00FB5F1A">
              <w:t>Keep the person talking for as long as possible and obtain as much information as possible.</w:t>
            </w:r>
          </w:p>
          <w:p w14:paraId="7B32202F" w14:textId="77777777" w:rsidR="00000000" w:rsidRPr="00FB5F1A" w:rsidRDefault="00000000" w:rsidP="00FB5F1A">
            <w:pPr>
              <w:pStyle w:val="Normal12"/>
              <w:numPr>
                <w:ilvl w:val="0"/>
                <w:numId w:val="66"/>
              </w:numPr>
              <w:spacing w:after="0"/>
              <w:ind w:hanging="183"/>
            </w:pPr>
            <w:r w:rsidRPr="00FB5F1A">
              <w:t xml:space="preserve">Without alerting the caller, signal a co-worker to: </w:t>
            </w:r>
          </w:p>
          <w:p w14:paraId="4D09AAAD" w14:textId="77777777" w:rsidR="00000000" w:rsidRPr="00FB5F1A" w:rsidRDefault="00000000" w:rsidP="00FB5F1A">
            <w:pPr>
              <w:pStyle w:val="Normal12"/>
              <w:numPr>
                <w:ilvl w:val="1"/>
                <w:numId w:val="66"/>
              </w:numPr>
              <w:spacing w:after="0"/>
              <w:ind w:hanging="208"/>
            </w:pPr>
            <w:r w:rsidRPr="00FB5F1A">
              <w:t>call 000 for police on a separate phone</w:t>
            </w:r>
          </w:p>
          <w:p w14:paraId="06E59594" w14:textId="77777777" w:rsidR="00000000" w:rsidRPr="00FB5F1A" w:rsidRDefault="00000000" w:rsidP="00FB5F1A">
            <w:pPr>
              <w:pStyle w:val="Normal12"/>
              <w:numPr>
                <w:ilvl w:val="1"/>
                <w:numId w:val="66"/>
              </w:numPr>
              <w:spacing w:after="0"/>
              <w:ind w:hanging="208"/>
            </w:pPr>
            <w:r w:rsidRPr="00FB5F1A">
              <w:t>notify the Chief Warden/principal</w:t>
            </w:r>
          </w:p>
          <w:p w14:paraId="30A8035E" w14:textId="77777777" w:rsidR="00000000" w:rsidRPr="00FB5F1A" w:rsidRDefault="00000000" w:rsidP="00FB5F1A">
            <w:pPr>
              <w:pStyle w:val="Normal12"/>
              <w:numPr>
                <w:ilvl w:val="1"/>
                <w:numId w:val="66"/>
              </w:numPr>
              <w:spacing w:after="0"/>
              <w:ind w:hanging="208"/>
            </w:pPr>
            <w:r w:rsidRPr="00FB5F1A">
              <w:t>report emergency to the Security Services Unit on 9589 6266.</w:t>
            </w:r>
          </w:p>
          <w:p w14:paraId="3895F442" w14:textId="77777777" w:rsidR="00000000" w:rsidRPr="00FB5F1A" w:rsidRDefault="00000000" w:rsidP="00FB5F1A">
            <w:pPr>
              <w:pStyle w:val="Normal12"/>
              <w:numPr>
                <w:ilvl w:val="0"/>
                <w:numId w:val="66"/>
              </w:numPr>
              <w:spacing w:after="0"/>
              <w:ind w:hanging="183"/>
            </w:pPr>
            <w:r w:rsidRPr="00FB5F1A">
              <w:t xml:space="preserve">Fill out the </w:t>
            </w:r>
            <w:r w:rsidRPr="00FB5F1A">
              <w:rPr>
                <w:i/>
                <w:iCs/>
              </w:rPr>
              <w:t>Bomb Threat Checklist</w:t>
            </w:r>
            <w:r w:rsidRPr="00FB5F1A">
              <w:t xml:space="preserve"> and record the following details while you are on the phone to the caller (The </w:t>
            </w:r>
            <w:r w:rsidRPr="00FB5F1A">
              <w:rPr>
                <w:i/>
                <w:iCs/>
              </w:rPr>
              <w:t>Bomb Threat Checklist</w:t>
            </w:r>
            <w:r w:rsidRPr="00FB5F1A">
              <w:t xml:space="preserve"> is provided in the </w:t>
            </w:r>
            <w:r w:rsidRPr="00FB5F1A">
              <w:rPr>
                <w:b/>
                <w:bCs/>
              </w:rPr>
              <w:t>"Related forms"</w:t>
            </w:r>
            <w:r w:rsidRPr="00FB5F1A">
              <w:t xml:space="preserve"> section of your on-line EMP. The checklist should be located with staff who normally answer in-coming phone calls): </w:t>
            </w:r>
          </w:p>
          <w:p w14:paraId="6BC849E9" w14:textId="77777777" w:rsidR="00000000" w:rsidRPr="00FB5F1A" w:rsidRDefault="00000000" w:rsidP="00FB5F1A">
            <w:pPr>
              <w:pStyle w:val="Normal12"/>
              <w:numPr>
                <w:ilvl w:val="1"/>
                <w:numId w:val="67"/>
              </w:numPr>
              <w:spacing w:after="0"/>
              <w:ind w:hanging="208"/>
            </w:pPr>
            <w:r w:rsidRPr="00FB5F1A">
              <w:t>gender of caller</w:t>
            </w:r>
          </w:p>
          <w:p w14:paraId="7DC869D9" w14:textId="77777777" w:rsidR="00000000" w:rsidRPr="00FB5F1A" w:rsidRDefault="00000000" w:rsidP="00FB5F1A">
            <w:pPr>
              <w:pStyle w:val="Normal12"/>
              <w:numPr>
                <w:ilvl w:val="1"/>
                <w:numId w:val="67"/>
              </w:numPr>
              <w:spacing w:after="0"/>
              <w:ind w:hanging="208"/>
            </w:pPr>
            <w:r w:rsidRPr="00FB5F1A">
              <w:t>age of caller</w:t>
            </w:r>
          </w:p>
          <w:p w14:paraId="0C91B3EE" w14:textId="77777777" w:rsidR="00000000" w:rsidRPr="00FB5F1A" w:rsidRDefault="00000000" w:rsidP="00FB5F1A">
            <w:pPr>
              <w:pStyle w:val="Normal12"/>
              <w:numPr>
                <w:ilvl w:val="1"/>
                <w:numId w:val="67"/>
              </w:numPr>
              <w:spacing w:after="0"/>
              <w:ind w:hanging="208"/>
            </w:pPr>
            <w:r w:rsidRPr="00FB5F1A">
              <w:t>accents and speech impediments</w:t>
            </w:r>
          </w:p>
          <w:p w14:paraId="4CB05BF2" w14:textId="77777777" w:rsidR="00000000" w:rsidRPr="00FB5F1A" w:rsidRDefault="00000000" w:rsidP="00FB5F1A">
            <w:pPr>
              <w:pStyle w:val="Normal12"/>
              <w:numPr>
                <w:ilvl w:val="1"/>
                <w:numId w:val="67"/>
              </w:numPr>
              <w:spacing w:after="0"/>
              <w:ind w:hanging="208"/>
            </w:pPr>
            <w:r w:rsidRPr="00FB5F1A">
              <w:t>background noises</w:t>
            </w:r>
          </w:p>
          <w:p w14:paraId="24C42C61" w14:textId="77777777" w:rsidR="00000000" w:rsidRPr="00FB5F1A" w:rsidRDefault="00000000" w:rsidP="00FB5F1A">
            <w:pPr>
              <w:pStyle w:val="Normal12"/>
              <w:numPr>
                <w:ilvl w:val="1"/>
                <w:numId w:val="67"/>
              </w:numPr>
              <w:spacing w:after="0"/>
              <w:ind w:hanging="208"/>
            </w:pPr>
            <w:r w:rsidRPr="00FB5F1A">
              <w:t>key phrases used</w:t>
            </w:r>
          </w:p>
          <w:p w14:paraId="14E75A6F" w14:textId="77777777" w:rsidR="00000000" w:rsidRPr="00FB5F1A" w:rsidRDefault="00000000" w:rsidP="00FB5F1A">
            <w:pPr>
              <w:pStyle w:val="Normal12"/>
              <w:numPr>
                <w:ilvl w:val="1"/>
                <w:numId w:val="67"/>
              </w:numPr>
              <w:spacing w:after="0"/>
              <w:ind w:hanging="208"/>
            </w:pPr>
            <w:r w:rsidRPr="00FB5F1A">
              <w:t>whether the threat is automated/taped/recorded.</w:t>
            </w:r>
          </w:p>
          <w:p w14:paraId="0A851BF6" w14:textId="77777777" w:rsidR="00000000" w:rsidRPr="00FB5F1A" w:rsidRDefault="00000000" w:rsidP="00FB5F1A">
            <w:pPr>
              <w:pStyle w:val="Normal12"/>
              <w:spacing w:after="0"/>
            </w:pPr>
            <w:r w:rsidRPr="00FB5F1A">
              <w:rPr>
                <w:b/>
                <w:bCs/>
              </w:rPr>
              <w:t xml:space="preserve">Ask the caller: </w:t>
            </w:r>
          </w:p>
          <w:p w14:paraId="2F8E525B" w14:textId="77777777" w:rsidR="00000000" w:rsidRPr="00FB5F1A" w:rsidRDefault="00000000" w:rsidP="00FB5F1A">
            <w:pPr>
              <w:pStyle w:val="Normal12"/>
              <w:numPr>
                <w:ilvl w:val="0"/>
                <w:numId w:val="68"/>
              </w:numPr>
              <w:spacing w:after="0"/>
              <w:ind w:hanging="183"/>
            </w:pPr>
            <w:r w:rsidRPr="00FB5F1A">
              <w:t>where exactly is the bomb/substance located?</w:t>
            </w:r>
          </w:p>
          <w:p w14:paraId="01FA4A6C" w14:textId="77777777" w:rsidR="00000000" w:rsidRPr="00FB5F1A" w:rsidRDefault="00000000" w:rsidP="00FB5F1A">
            <w:pPr>
              <w:pStyle w:val="Normal12"/>
              <w:numPr>
                <w:ilvl w:val="0"/>
                <w:numId w:val="68"/>
              </w:numPr>
              <w:spacing w:after="0"/>
              <w:ind w:hanging="183"/>
            </w:pPr>
            <w:r w:rsidRPr="00FB5F1A">
              <w:t>what time will the bomb explode/the substance be released?</w:t>
            </w:r>
          </w:p>
          <w:p w14:paraId="7A05D125" w14:textId="77777777" w:rsidR="00000000" w:rsidRPr="00FB5F1A" w:rsidRDefault="00000000" w:rsidP="00FB5F1A">
            <w:pPr>
              <w:pStyle w:val="Normal12"/>
              <w:numPr>
                <w:ilvl w:val="0"/>
                <w:numId w:val="68"/>
              </w:numPr>
              <w:spacing w:after="0"/>
              <w:ind w:hanging="183"/>
            </w:pPr>
            <w:r w:rsidRPr="00FB5F1A">
              <w:t>what will make the bomb explode/how will the substance be released?</w:t>
            </w:r>
          </w:p>
          <w:p w14:paraId="4C357653" w14:textId="77777777" w:rsidR="00000000" w:rsidRPr="00FB5F1A" w:rsidRDefault="00000000" w:rsidP="00FB5F1A">
            <w:pPr>
              <w:pStyle w:val="Normal12"/>
              <w:numPr>
                <w:ilvl w:val="0"/>
                <w:numId w:val="68"/>
              </w:numPr>
              <w:spacing w:after="0"/>
              <w:ind w:hanging="183"/>
            </w:pPr>
            <w:r w:rsidRPr="00FB5F1A">
              <w:t>what does the bomb look like?</w:t>
            </w:r>
          </w:p>
          <w:p w14:paraId="3A091EB3" w14:textId="77777777" w:rsidR="00000000" w:rsidRPr="00FB5F1A" w:rsidRDefault="00000000" w:rsidP="00FB5F1A">
            <w:pPr>
              <w:pStyle w:val="Normal12"/>
              <w:numPr>
                <w:ilvl w:val="0"/>
                <w:numId w:val="68"/>
              </w:numPr>
              <w:spacing w:after="0"/>
              <w:ind w:hanging="183"/>
            </w:pPr>
            <w:r w:rsidRPr="00FB5F1A">
              <w:t>what kind of device/substance is it?</w:t>
            </w:r>
          </w:p>
          <w:p w14:paraId="0AEB9CFC" w14:textId="77777777" w:rsidR="00000000" w:rsidRPr="00FB5F1A" w:rsidRDefault="00000000" w:rsidP="00FB5F1A">
            <w:pPr>
              <w:pStyle w:val="Normal12"/>
              <w:numPr>
                <w:ilvl w:val="0"/>
                <w:numId w:val="68"/>
              </w:numPr>
              <w:spacing w:after="0"/>
              <w:ind w:hanging="183"/>
            </w:pPr>
            <w:r w:rsidRPr="00FB5F1A">
              <w:t>who put the bomb/substance there? Why was it put there?</w:t>
            </w:r>
          </w:p>
          <w:p w14:paraId="0BF22EDD" w14:textId="77777777" w:rsidR="00000000" w:rsidRPr="00FB5F1A" w:rsidRDefault="00000000" w:rsidP="00FB5F1A">
            <w:pPr>
              <w:pStyle w:val="Normal12"/>
              <w:numPr>
                <w:ilvl w:val="0"/>
                <w:numId w:val="68"/>
              </w:numPr>
              <w:spacing w:after="0"/>
              <w:ind w:hanging="183"/>
            </w:pPr>
            <w:r w:rsidRPr="00FB5F1A">
              <w:t>what kind of substance is it (gas, powder, liquid)? How much is there?</w:t>
            </w:r>
          </w:p>
          <w:p w14:paraId="64FC9A6B" w14:textId="77777777" w:rsidR="00000000" w:rsidRPr="00FB5F1A" w:rsidRDefault="00000000" w:rsidP="00FB5F1A">
            <w:pPr>
              <w:pStyle w:val="Normal12"/>
              <w:numPr>
                <w:ilvl w:val="0"/>
                <w:numId w:val="68"/>
              </w:numPr>
              <w:spacing w:after="0"/>
              <w:ind w:hanging="183"/>
            </w:pPr>
            <w:r w:rsidRPr="00FB5F1A">
              <w:lastRenderedPageBreak/>
              <w:t>where are you? Where do you live?</w:t>
            </w:r>
          </w:p>
          <w:p w14:paraId="49BCD54F" w14:textId="77777777" w:rsidR="00000000" w:rsidRPr="00FB5F1A" w:rsidRDefault="00000000" w:rsidP="00FB5F1A">
            <w:pPr>
              <w:pStyle w:val="Normal12"/>
              <w:numPr>
                <w:ilvl w:val="0"/>
                <w:numId w:val="68"/>
              </w:numPr>
              <w:spacing w:after="0"/>
              <w:ind w:hanging="183"/>
            </w:pPr>
            <w:r w:rsidRPr="00FB5F1A">
              <w:t>what is your name? What are your contact details?</w:t>
            </w:r>
          </w:p>
          <w:p w14:paraId="6C501AC1" w14:textId="77777777" w:rsidR="00000000" w:rsidRPr="00FB5F1A" w:rsidRDefault="00000000" w:rsidP="00FB5F1A">
            <w:pPr>
              <w:pStyle w:val="Normal12"/>
              <w:numPr>
                <w:ilvl w:val="0"/>
                <w:numId w:val="68"/>
              </w:numPr>
              <w:spacing w:after="0"/>
              <w:ind w:hanging="183"/>
            </w:pPr>
            <w:r w:rsidRPr="00FB5F1A">
              <w:t xml:space="preserve">Once the call is finished: </w:t>
            </w:r>
          </w:p>
          <w:p w14:paraId="581F3CE5" w14:textId="77777777" w:rsidR="00000000" w:rsidRPr="00FB5F1A" w:rsidRDefault="00000000" w:rsidP="00FB5F1A">
            <w:pPr>
              <w:pStyle w:val="Normal12"/>
              <w:numPr>
                <w:ilvl w:val="1"/>
                <w:numId w:val="68"/>
              </w:numPr>
              <w:spacing w:after="0"/>
              <w:ind w:hanging="208"/>
            </w:pPr>
            <w:r w:rsidRPr="00FB5F1A">
              <w:rPr>
                <w:b/>
                <w:bCs/>
              </w:rPr>
              <w:t>DO NOT HANG UP</w:t>
            </w:r>
            <w:r w:rsidRPr="00FB5F1A">
              <w:t xml:space="preserve"> - it may be possible for police to trace the call if the telephone line is kept open, regardless of whether the caller hangs up.</w:t>
            </w:r>
          </w:p>
          <w:p w14:paraId="417014DA" w14:textId="77777777" w:rsidR="00000000" w:rsidRPr="00FB5F1A" w:rsidRDefault="00000000" w:rsidP="00FB5F1A">
            <w:pPr>
              <w:pStyle w:val="Normal12"/>
              <w:numPr>
                <w:ilvl w:val="1"/>
                <w:numId w:val="68"/>
              </w:numPr>
              <w:spacing w:after="0"/>
              <w:ind w:hanging="208"/>
            </w:pPr>
            <w:r w:rsidRPr="00FB5F1A">
              <w:t xml:space="preserve">Immediately: </w:t>
            </w:r>
          </w:p>
          <w:p w14:paraId="03DCCC1C" w14:textId="77777777" w:rsidR="00000000" w:rsidRPr="00FB5F1A" w:rsidRDefault="00000000" w:rsidP="00FB5F1A">
            <w:pPr>
              <w:pStyle w:val="Normal12"/>
              <w:numPr>
                <w:ilvl w:val="2"/>
                <w:numId w:val="68"/>
              </w:numPr>
              <w:spacing w:after="0"/>
              <w:ind w:hanging="182"/>
            </w:pPr>
            <w:r w:rsidRPr="00FB5F1A">
              <w:t>inform the Chief Warden/principal if this has not yet been done</w:t>
            </w:r>
          </w:p>
          <w:p w14:paraId="488F0AA4" w14:textId="77777777" w:rsidR="00000000" w:rsidRPr="00FB5F1A" w:rsidRDefault="00000000" w:rsidP="00FB5F1A">
            <w:pPr>
              <w:pStyle w:val="Normal12"/>
              <w:numPr>
                <w:ilvl w:val="2"/>
                <w:numId w:val="68"/>
              </w:numPr>
              <w:spacing w:after="0"/>
              <w:ind w:hanging="182"/>
            </w:pPr>
            <w:r w:rsidRPr="00FB5F1A">
              <w:t>call 000 to report threat to police if this has not yet been done - use a different telephone line or mobile phone</w:t>
            </w:r>
          </w:p>
          <w:p w14:paraId="3297FF75" w14:textId="77777777" w:rsidR="00000000" w:rsidRPr="00FB5F1A" w:rsidRDefault="00000000" w:rsidP="00FB5F1A">
            <w:pPr>
              <w:pStyle w:val="Normal12"/>
              <w:numPr>
                <w:ilvl w:val="2"/>
                <w:numId w:val="68"/>
              </w:numPr>
              <w:spacing w:after="0"/>
              <w:ind w:hanging="182"/>
            </w:pPr>
            <w:r w:rsidRPr="00FB5F1A">
              <w:t>o clear and cordon off the area if the caller identified the location of the object. Do not approach, touch, tilt or tamper with the object.</w:t>
            </w:r>
          </w:p>
          <w:p w14:paraId="0C300918" w14:textId="77777777" w:rsidR="00000000" w:rsidRPr="00FB5F1A" w:rsidRDefault="00000000" w:rsidP="00FB5F1A">
            <w:pPr>
              <w:pStyle w:val="Normal12"/>
              <w:numPr>
                <w:ilvl w:val="1"/>
                <w:numId w:val="68"/>
              </w:numPr>
              <w:spacing w:after="0"/>
              <w:ind w:hanging="208"/>
            </w:pPr>
            <w:r w:rsidRPr="00FB5F1A">
              <w:t xml:space="preserve">implement evacuation and communication procedures as indicated in section </w:t>
            </w:r>
            <w:r w:rsidRPr="00FB5F1A">
              <w:rPr>
                <w:b/>
                <w:bCs/>
              </w:rPr>
              <w:t>"If a suspicious object is found"</w:t>
            </w:r>
            <w:r w:rsidRPr="00FB5F1A">
              <w:t xml:space="preserve"> above</w:t>
            </w:r>
          </w:p>
          <w:p w14:paraId="29D98C2D" w14:textId="77777777" w:rsidR="00000000" w:rsidRPr="00FB5F1A" w:rsidRDefault="00000000" w:rsidP="00FB5F1A">
            <w:pPr>
              <w:pStyle w:val="Normal12"/>
              <w:numPr>
                <w:ilvl w:val="1"/>
                <w:numId w:val="68"/>
              </w:numPr>
              <w:spacing w:after="0"/>
              <w:ind w:hanging="208"/>
            </w:pPr>
            <w:r w:rsidRPr="00FB5F1A">
              <w:t>report the emergency to the Security Services Unit on 9589 6266</w:t>
            </w:r>
          </w:p>
          <w:p w14:paraId="19E36581" w14:textId="77777777" w:rsidR="00000000" w:rsidRPr="00FB5F1A" w:rsidRDefault="00000000" w:rsidP="00FB5F1A">
            <w:pPr>
              <w:pStyle w:val="Normal12"/>
              <w:numPr>
                <w:ilvl w:val="1"/>
                <w:numId w:val="68"/>
              </w:numPr>
              <w:spacing w:after="0"/>
              <w:ind w:hanging="208"/>
            </w:pPr>
            <w:r w:rsidRPr="00FB5F1A">
              <w:t>ensure all of the caller information has been written down and provided to police on arrival.</w:t>
            </w:r>
          </w:p>
          <w:p w14:paraId="43B9C075" w14:textId="77777777" w:rsidR="00000000" w:rsidRPr="00FB5F1A" w:rsidRDefault="00000000" w:rsidP="00FB5F1A">
            <w:pPr>
              <w:pStyle w:val="Normal12"/>
              <w:spacing w:after="0"/>
            </w:pPr>
            <w:r w:rsidRPr="00FB5F1A">
              <w:rPr>
                <w:b/>
                <w:bCs/>
              </w:rPr>
              <w:t>If a bomb/substance threat is received by letter</w:t>
            </w:r>
          </w:p>
          <w:p w14:paraId="481923FE" w14:textId="77777777" w:rsidR="00000000" w:rsidRPr="00FB5F1A" w:rsidRDefault="00000000" w:rsidP="00FB5F1A">
            <w:pPr>
              <w:pStyle w:val="Normal12"/>
              <w:numPr>
                <w:ilvl w:val="0"/>
                <w:numId w:val="69"/>
              </w:numPr>
              <w:spacing w:after="0"/>
              <w:ind w:hanging="183"/>
            </w:pPr>
            <w:r w:rsidRPr="00FB5F1A">
              <w:t>Place the letter in a clear bag or sleeve and store in a secure place</w:t>
            </w:r>
          </w:p>
          <w:p w14:paraId="078698CD" w14:textId="77777777" w:rsidR="00000000" w:rsidRPr="00FB5F1A" w:rsidRDefault="00000000" w:rsidP="00FB5F1A">
            <w:pPr>
              <w:pStyle w:val="Normal12"/>
              <w:numPr>
                <w:ilvl w:val="0"/>
                <w:numId w:val="69"/>
              </w:numPr>
              <w:spacing w:after="0"/>
              <w:ind w:hanging="183"/>
            </w:pPr>
            <w:r w:rsidRPr="00FB5F1A">
              <w:t>Avoid any further handling of the letter or envelope</w:t>
            </w:r>
          </w:p>
          <w:p w14:paraId="51A09590" w14:textId="77777777" w:rsidR="00000000" w:rsidRPr="00FB5F1A" w:rsidRDefault="00000000" w:rsidP="00FB5F1A">
            <w:pPr>
              <w:pStyle w:val="Normal12"/>
              <w:numPr>
                <w:ilvl w:val="0"/>
                <w:numId w:val="69"/>
              </w:numPr>
              <w:spacing w:after="0"/>
              <w:ind w:hanging="183"/>
            </w:pPr>
            <w:r w:rsidRPr="00FB5F1A">
              <w:t>Call 000 for police and seek and follow advice</w:t>
            </w:r>
          </w:p>
          <w:p w14:paraId="18968BC8" w14:textId="77777777" w:rsidR="00000000" w:rsidRPr="00FB5F1A" w:rsidRDefault="00000000" w:rsidP="00FB5F1A">
            <w:pPr>
              <w:pStyle w:val="Normal12"/>
              <w:numPr>
                <w:ilvl w:val="0"/>
                <w:numId w:val="69"/>
              </w:numPr>
              <w:spacing w:after="0"/>
              <w:ind w:hanging="183"/>
            </w:pPr>
            <w:r w:rsidRPr="00FB5F1A">
              <w:t>Notify the Chief Warden/principal</w:t>
            </w:r>
          </w:p>
          <w:p w14:paraId="627D42A8" w14:textId="77777777" w:rsidR="00000000" w:rsidRPr="00FB5F1A" w:rsidRDefault="00000000" w:rsidP="00FB5F1A">
            <w:pPr>
              <w:pStyle w:val="Normal12"/>
              <w:numPr>
                <w:ilvl w:val="0"/>
                <w:numId w:val="69"/>
              </w:numPr>
              <w:spacing w:after="0"/>
              <w:ind w:hanging="183"/>
            </w:pPr>
            <w:r w:rsidRPr="00FB5F1A">
              <w:t>If the letter identifies the location of a device, immediately clear and cordon off the nominated area. Do not approach, touch, tilt or tamper with the object.</w:t>
            </w:r>
          </w:p>
          <w:p w14:paraId="7A732069" w14:textId="77777777" w:rsidR="00000000" w:rsidRPr="00FB5F1A" w:rsidRDefault="00000000" w:rsidP="00FB5F1A">
            <w:pPr>
              <w:pStyle w:val="Normal12"/>
              <w:numPr>
                <w:ilvl w:val="0"/>
                <w:numId w:val="69"/>
              </w:numPr>
              <w:spacing w:after="0"/>
              <w:ind w:hanging="183"/>
            </w:pPr>
            <w:r w:rsidRPr="00FB5F1A">
              <w:t xml:space="preserve">Implement evacuation and communication procedures as indicated in section </w:t>
            </w:r>
            <w:r w:rsidRPr="00FB5F1A">
              <w:rPr>
                <w:b/>
                <w:bCs/>
              </w:rPr>
              <w:t>"If a suspicious object is found"</w:t>
            </w:r>
            <w:r w:rsidRPr="00FB5F1A">
              <w:t xml:space="preserve"> above.</w:t>
            </w:r>
          </w:p>
          <w:p w14:paraId="2DAF663D" w14:textId="77777777" w:rsidR="00000000" w:rsidRPr="00FB5F1A" w:rsidRDefault="00000000" w:rsidP="00FB5F1A">
            <w:pPr>
              <w:pStyle w:val="Normal12"/>
              <w:numPr>
                <w:ilvl w:val="0"/>
                <w:numId w:val="69"/>
              </w:numPr>
              <w:spacing w:after="0"/>
              <w:ind w:hanging="183"/>
            </w:pPr>
            <w:r w:rsidRPr="00FB5F1A">
              <w:t>Report emergency to the Security Services Unit on 9589 6266.</w:t>
            </w:r>
          </w:p>
          <w:p w14:paraId="3CF20302" w14:textId="77777777" w:rsidR="00000000" w:rsidRPr="00FB5F1A" w:rsidRDefault="00000000" w:rsidP="00FB5F1A">
            <w:pPr>
              <w:pStyle w:val="Normal12"/>
              <w:spacing w:after="0"/>
            </w:pPr>
            <w:r w:rsidRPr="00FB5F1A">
              <w:rPr>
                <w:b/>
                <w:bCs/>
              </w:rPr>
              <w:t>If a bomb/substance threat is received electronically e.g. by email</w:t>
            </w:r>
          </w:p>
          <w:p w14:paraId="2B6A3D31" w14:textId="77777777" w:rsidR="00000000" w:rsidRPr="00FB5F1A" w:rsidRDefault="00000000" w:rsidP="00FB5F1A">
            <w:pPr>
              <w:pStyle w:val="Normal12"/>
              <w:numPr>
                <w:ilvl w:val="1"/>
                <w:numId w:val="70"/>
              </w:numPr>
              <w:spacing w:after="0"/>
              <w:ind w:hanging="208"/>
            </w:pPr>
            <w:r w:rsidRPr="00FB5F1A">
              <w:rPr>
                <w:b/>
                <w:bCs/>
              </w:rPr>
              <w:t>DO NOT DELETE THE MESSAGE</w:t>
            </w:r>
          </w:p>
          <w:p w14:paraId="25BA55FF" w14:textId="77777777" w:rsidR="00000000" w:rsidRPr="00FB5F1A" w:rsidRDefault="00000000" w:rsidP="00FB5F1A">
            <w:pPr>
              <w:pStyle w:val="Normal12"/>
              <w:numPr>
                <w:ilvl w:val="1"/>
                <w:numId w:val="70"/>
              </w:numPr>
              <w:spacing w:after="0"/>
              <w:ind w:hanging="208"/>
            </w:pPr>
            <w:r w:rsidRPr="00FB5F1A">
              <w:t>Call 000 for police and seek and follow advice</w:t>
            </w:r>
          </w:p>
          <w:p w14:paraId="7881DF44" w14:textId="77777777" w:rsidR="00000000" w:rsidRPr="00FB5F1A" w:rsidRDefault="00000000" w:rsidP="00FB5F1A">
            <w:pPr>
              <w:pStyle w:val="Normal12"/>
              <w:numPr>
                <w:ilvl w:val="1"/>
                <w:numId w:val="70"/>
              </w:numPr>
              <w:spacing w:after="0"/>
              <w:ind w:hanging="208"/>
            </w:pPr>
            <w:r w:rsidRPr="00FB5F1A">
              <w:t>Notify the Chief Warden/principal</w:t>
            </w:r>
          </w:p>
          <w:p w14:paraId="295F266C" w14:textId="77777777" w:rsidR="00000000" w:rsidRPr="00FB5F1A" w:rsidRDefault="00000000" w:rsidP="00FB5F1A">
            <w:pPr>
              <w:pStyle w:val="Normal12"/>
              <w:numPr>
                <w:ilvl w:val="1"/>
                <w:numId w:val="70"/>
              </w:numPr>
              <w:spacing w:after="0"/>
              <w:ind w:hanging="208"/>
            </w:pPr>
            <w:r w:rsidRPr="00FB5F1A">
              <w:t>If the email identifies the location of a device, immediately clear and cordon off the area. Do not approach, touch, tilt or tamper with the object.</w:t>
            </w:r>
          </w:p>
          <w:p w14:paraId="4251B44F" w14:textId="77777777" w:rsidR="00000000" w:rsidRPr="00FB5F1A" w:rsidRDefault="00000000" w:rsidP="00FB5F1A">
            <w:pPr>
              <w:pStyle w:val="Normal12"/>
              <w:numPr>
                <w:ilvl w:val="1"/>
                <w:numId w:val="70"/>
              </w:numPr>
              <w:spacing w:after="0"/>
              <w:ind w:hanging="208"/>
            </w:pPr>
            <w:r w:rsidRPr="00FB5F1A">
              <w:t xml:space="preserve">Implement evacuation and communication procedures as indicated in section </w:t>
            </w:r>
            <w:r w:rsidRPr="00FB5F1A">
              <w:rPr>
                <w:b/>
                <w:bCs/>
              </w:rPr>
              <w:t>"If a suspicious object is found"</w:t>
            </w:r>
            <w:r w:rsidRPr="00FB5F1A">
              <w:t xml:space="preserve"> above.</w:t>
            </w:r>
          </w:p>
          <w:p w14:paraId="537F0195" w14:textId="77777777" w:rsidR="00000000" w:rsidRPr="00FB5F1A" w:rsidRDefault="00000000" w:rsidP="00FB5F1A">
            <w:pPr>
              <w:pStyle w:val="Normal12"/>
              <w:numPr>
                <w:ilvl w:val="1"/>
                <w:numId w:val="70"/>
              </w:numPr>
              <w:spacing w:after="0"/>
              <w:ind w:hanging="208"/>
            </w:pPr>
            <w:r w:rsidRPr="00FB5F1A">
              <w:t>Report emergency to the Security Services Unit on 9589 6266.</w:t>
            </w:r>
          </w:p>
          <w:p w14:paraId="4A6C8486" w14:textId="77777777" w:rsidR="00000000" w:rsidRPr="00FB5F1A" w:rsidRDefault="00000000" w:rsidP="00FB5F1A">
            <w:pPr>
              <w:pStyle w:val="Normal12"/>
              <w:spacing w:after="0"/>
            </w:pPr>
            <w:r w:rsidRPr="00FB5F1A">
              <w:rPr>
                <w:b/>
                <w:bCs/>
              </w:rPr>
              <w:t>If you are at the site of an explosion</w:t>
            </w:r>
          </w:p>
          <w:p w14:paraId="4024E8E3" w14:textId="77777777" w:rsidR="00000000" w:rsidRPr="00FB5F1A" w:rsidRDefault="00000000" w:rsidP="00FB5F1A">
            <w:pPr>
              <w:pStyle w:val="Normal12"/>
              <w:numPr>
                <w:ilvl w:val="1"/>
                <w:numId w:val="71"/>
              </w:numPr>
              <w:spacing w:after="0"/>
              <w:ind w:hanging="208"/>
            </w:pPr>
            <w:r w:rsidRPr="00FB5F1A">
              <w:t>Direct staff to shelter students under sturdy tables or desks if objects are falling around you.</w:t>
            </w:r>
          </w:p>
          <w:p w14:paraId="63072EFE" w14:textId="77777777" w:rsidR="00000000" w:rsidRPr="00FB5F1A" w:rsidRDefault="00000000" w:rsidP="00FB5F1A">
            <w:pPr>
              <w:pStyle w:val="Normal12"/>
              <w:numPr>
                <w:ilvl w:val="1"/>
                <w:numId w:val="71"/>
              </w:numPr>
              <w:spacing w:after="0"/>
              <w:ind w:hanging="208"/>
            </w:pPr>
            <w:r w:rsidRPr="00FB5F1A">
              <w:t xml:space="preserve">Implement evacuation and communication procedures as indicated in section </w:t>
            </w:r>
            <w:r w:rsidRPr="00FB5F1A">
              <w:rPr>
                <w:b/>
                <w:bCs/>
              </w:rPr>
              <w:t>"If a suspicious object is found"</w:t>
            </w:r>
            <w:r w:rsidRPr="00FB5F1A">
              <w:t xml:space="preserve"> above. Do not retrieve personal belongings or make phone calls when evacuating.</w:t>
            </w:r>
          </w:p>
          <w:p w14:paraId="25A2C102" w14:textId="77777777" w:rsidR="00000000" w:rsidRPr="00FB5F1A" w:rsidRDefault="00000000" w:rsidP="00FB5F1A">
            <w:pPr>
              <w:pStyle w:val="Normal12"/>
              <w:numPr>
                <w:ilvl w:val="1"/>
                <w:numId w:val="71"/>
              </w:numPr>
              <w:spacing w:after="0"/>
              <w:ind w:hanging="208"/>
            </w:pPr>
            <w:r w:rsidRPr="00FB5F1A">
              <w:t>Help others to leave the area. Use stairs instead of elevators.</w:t>
            </w:r>
          </w:p>
          <w:p w14:paraId="6FD3316E" w14:textId="77777777" w:rsidR="00000000" w:rsidRPr="00FB5F1A" w:rsidRDefault="00000000" w:rsidP="00FB5F1A">
            <w:pPr>
              <w:pStyle w:val="Normal12"/>
              <w:numPr>
                <w:ilvl w:val="1"/>
                <w:numId w:val="71"/>
              </w:numPr>
              <w:spacing w:after="0"/>
              <w:ind w:hanging="208"/>
            </w:pPr>
            <w:r w:rsidRPr="00FB5F1A">
              <w:t>Be aware of weakened floors and stairways and watch for falling debris.</w:t>
            </w:r>
          </w:p>
          <w:p w14:paraId="141C42A6" w14:textId="77777777" w:rsidR="00000000" w:rsidRPr="00FB5F1A" w:rsidRDefault="00000000" w:rsidP="00FB5F1A">
            <w:pPr>
              <w:pStyle w:val="Normal12"/>
              <w:numPr>
                <w:ilvl w:val="1"/>
                <w:numId w:val="71"/>
              </w:numPr>
              <w:spacing w:after="0"/>
              <w:ind w:hanging="208"/>
            </w:pPr>
            <w:r w:rsidRPr="00FB5F1A">
              <w:t xml:space="preserve">Once out of the affected building: </w:t>
            </w:r>
          </w:p>
          <w:p w14:paraId="1B358D2F" w14:textId="77777777" w:rsidR="00000000" w:rsidRPr="00FB5F1A" w:rsidRDefault="00000000" w:rsidP="00FB5F1A">
            <w:pPr>
              <w:pStyle w:val="Normal12"/>
              <w:numPr>
                <w:ilvl w:val="2"/>
                <w:numId w:val="71"/>
              </w:numPr>
              <w:spacing w:after="0"/>
              <w:ind w:hanging="182"/>
            </w:pPr>
            <w:r w:rsidRPr="00FB5F1A">
              <w:t>Move students away from windows and glass doors or other potentially hazardous areas</w:t>
            </w:r>
          </w:p>
          <w:p w14:paraId="7076045C" w14:textId="77777777" w:rsidR="00000000" w:rsidRPr="00FB5F1A" w:rsidRDefault="00000000" w:rsidP="00FB5F1A">
            <w:pPr>
              <w:pStyle w:val="Normal12"/>
              <w:numPr>
                <w:ilvl w:val="2"/>
                <w:numId w:val="71"/>
              </w:numPr>
              <w:spacing w:after="0"/>
              <w:ind w:hanging="182"/>
            </w:pPr>
            <w:r w:rsidRPr="00FB5F1A">
              <w:t>Use caution to avoid debris that could be hot or sharp</w:t>
            </w:r>
          </w:p>
          <w:p w14:paraId="7A9237C7" w14:textId="77777777" w:rsidR="00000000" w:rsidRPr="00FB5F1A" w:rsidRDefault="00000000" w:rsidP="00FB5F1A">
            <w:pPr>
              <w:pStyle w:val="Normal12"/>
              <w:numPr>
                <w:ilvl w:val="2"/>
                <w:numId w:val="71"/>
              </w:numPr>
              <w:spacing w:after="0"/>
              <w:ind w:hanging="182"/>
            </w:pPr>
            <w:r w:rsidRPr="00FB5F1A">
              <w:t>Call 000 for emergency services and seek and follow advice</w:t>
            </w:r>
          </w:p>
          <w:p w14:paraId="5672BEF5" w14:textId="77777777" w:rsidR="00000000" w:rsidRPr="00FB5F1A" w:rsidRDefault="00000000" w:rsidP="00FB5F1A">
            <w:pPr>
              <w:pStyle w:val="Normal12"/>
              <w:numPr>
                <w:ilvl w:val="2"/>
                <w:numId w:val="71"/>
              </w:numPr>
              <w:spacing w:after="0"/>
              <w:ind w:hanging="182"/>
            </w:pPr>
            <w:r w:rsidRPr="00FB5F1A">
              <w:t>Report the emergency to the Security Services Unit on 9589 6266</w:t>
            </w:r>
          </w:p>
          <w:p w14:paraId="0B14ABFA" w14:textId="77777777" w:rsidR="00000000" w:rsidRPr="00FB5F1A" w:rsidRDefault="00000000" w:rsidP="00FB5F1A">
            <w:pPr>
              <w:pStyle w:val="Normal12"/>
              <w:numPr>
                <w:ilvl w:val="2"/>
                <w:numId w:val="71"/>
              </w:numPr>
              <w:spacing w:after="0"/>
              <w:ind w:hanging="182"/>
            </w:pPr>
            <w:r w:rsidRPr="00FB5F1A">
              <w:t>Be aware of any potential secondary explosions</w:t>
            </w:r>
          </w:p>
          <w:p w14:paraId="331649AC" w14:textId="77777777" w:rsidR="00000000" w:rsidRPr="00FB5F1A" w:rsidRDefault="00000000" w:rsidP="00FB5F1A">
            <w:pPr>
              <w:pStyle w:val="Normal12"/>
              <w:numPr>
                <w:ilvl w:val="2"/>
                <w:numId w:val="71"/>
              </w:numPr>
              <w:spacing w:after="0"/>
              <w:ind w:hanging="182"/>
            </w:pPr>
            <w:r w:rsidRPr="00FB5F1A">
              <w:t>Limit use of phones as communications systems may become congested.</w:t>
            </w:r>
          </w:p>
          <w:p w14:paraId="791519A2" w14:textId="77777777" w:rsidR="00000000" w:rsidRPr="00FB5F1A" w:rsidRDefault="00000000" w:rsidP="00FB5F1A">
            <w:pPr>
              <w:pStyle w:val="Normal12"/>
              <w:spacing w:after="0"/>
            </w:pPr>
          </w:p>
        </w:tc>
      </w:tr>
      <w:tr w:rsidR="00B435AA" w14:paraId="6AAEBE53" w14:textId="77777777" w:rsidTr="002A528A">
        <w:trPr>
          <w:trHeight w:val="89"/>
        </w:trPr>
        <w:tc>
          <w:tcPr>
            <w:tcW w:w="2972" w:type="dxa"/>
          </w:tcPr>
          <w:p w14:paraId="49019B3F" w14:textId="77777777" w:rsidR="00000000" w:rsidRPr="00FB5F1A" w:rsidRDefault="00000000" w:rsidP="00FB5F1A">
            <w:pPr>
              <w:pStyle w:val="Normal12"/>
              <w:spacing w:after="0"/>
            </w:pPr>
            <w:r>
              <w:rPr>
                <w:sz w:val="20"/>
              </w:rPr>
              <w:lastRenderedPageBreak/>
              <w:t>Severe weather event</w:t>
            </w:r>
          </w:p>
        </w:tc>
        <w:tc>
          <w:tcPr>
            <w:tcW w:w="7835" w:type="dxa"/>
          </w:tcPr>
          <w:p w14:paraId="5DADAE54" w14:textId="77777777" w:rsidR="00000000" w:rsidRPr="00FB5F1A" w:rsidRDefault="00000000" w:rsidP="00FB5F1A">
            <w:pPr>
              <w:pStyle w:val="Normal12"/>
              <w:spacing w:after="0"/>
            </w:pPr>
            <w:r w:rsidRPr="00FB5F1A">
              <w:t xml:space="preserve"> </w:t>
            </w:r>
          </w:p>
          <w:p w14:paraId="6B05C2AD" w14:textId="77777777" w:rsidR="00000000" w:rsidRPr="00FB5F1A" w:rsidRDefault="00000000" w:rsidP="00FB5F1A">
            <w:pPr>
              <w:pStyle w:val="Normal12"/>
              <w:numPr>
                <w:ilvl w:val="0"/>
                <w:numId w:val="72"/>
              </w:numPr>
              <w:spacing w:after="0"/>
              <w:ind w:hanging="183"/>
            </w:pPr>
            <w:r w:rsidRPr="00FB5F1A">
              <w:rPr>
                <w:b/>
                <w:bCs/>
              </w:rPr>
              <w:t>Call 000</w:t>
            </w:r>
            <w:r w:rsidRPr="00FB5F1A">
              <w:t xml:space="preserve"> if emergency services are needed and seek and follow advice.</w:t>
            </w:r>
          </w:p>
          <w:p w14:paraId="570A51D8" w14:textId="77777777" w:rsidR="00000000" w:rsidRPr="00FB5F1A" w:rsidRDefault="00000000" w:rsidP="00FB5F1A">
            <w:pPr>
              <w:pStyle w:val="Normal12"/>
              <w:numPr>
                <w:ilvl w:val="0"/>
                <w:numId w:val="72"/>
              </w:numPr>
              <w:spacing w:after="0"/>
              <w:ind w:hanging="183"/>
            </w:pPr>
            <w:r w:rsidRPr="00FB5F1A">
              <w:t>Before the storm, store or secure loose items external to the building, such as outdoor furniture and rubbish bins.</w:t>
            </w:r>
          </w:p>
          <w:p w14:paraId="41F2B3FE" w14:textId="77777777" w:rsidR="00000000" w:rsidRPr="00FB5F1A" w:rsidRDefault="00000000" w:rsidP="00FB5F1A">
            <w:pPr>
              <w:pStyle w:val="Normal12"/>
              <w:numPr>
                <w:ilvl w:val="0"/>
                <w:numId w:val="72"/>
              </w:numPr>
              <w:spacing w:after="0"/>
              <w:ind w:hanging="183"/>
            </w:pPr>
            <w:r w:rsidRPr="00FB5F1A">
              <w:t>Secure windows (close curtains and blinds) and external doors. If necessary, tape windows and glass entrances. Utilise boards and sandbags if required.</w:t>
            </w:r>
          </w:p>
          <w:p w14:paraId="16F00007" w14:textId="77777777" w:rsidR="00000000" w:rsidRPr="00FB5F1A" w:rsidRDefault="00000000" w:rsidP="00FB5F1A">
            <w:pPr>
              <w:pStyle w:val="Normal12"/>
              <w:numPr>
                <w:ilvl w:val="0"/>
                <w:numId w:val="72"/>
              </w:numPr>
              <w:spacing w:after="0"/>
              <w:ind w:hanging="183"/>
            </w:pPr>
            <w:r w:rsidRPr="00FB5F1A">
              <w:t xml:space="preserve">During a severe storm: </w:t>
            </w:r>
          </w:p>
          <w:p w14:paraId="103DBD79" w14:textId="77777777" w:rsidR="00000000" w:rsidRPr="00FB5F1A" w:rsidRDefault="00000000" w:rsidP="00FB5F1A">
            <w:pPr>
              <w:pStyle w:val="Normal12"/>
              <w:numPr>
                <w:ilvl w:val="1"/>
                <w:numId w:val="72"/>
              </w:numPr>
              <w:spacing w:after="0"/>
              <w:ind w:hanging="208"/>
            </w:pPr>
            <w:r w:rsidRPr="00FB5F1A">
              <w:t>Remain in the building and keep away from windows.</w:t>
            </w:r>
          </w:p>
          <w:p w14:paraId="2B9A95E3" w14:textId="77777777" w:rsidR="00000000" w:rsidRPr="00FB5F1A" w:rsidRDefault="00000000" w:rsidP="00FB5F1A">
            <w:pPr>
              <w:pStyle w:val="Normal12"/>
              <w:numPr>
                <w:ilvl w:val="1"/>
                <w:numId w:val="72"/>
              </w:numPr>
              <w:spacing w:after="0"/>
              <w:ind w:hanging="208"/>
            </w:pPr>
            <w:r w:rsidRPr="00FB5F1A">
              <w:t>Restrict the use of telephone landlines to emergency calls only, particularly during a thunderstorm.</w:t>
            </w:r>
          </w:p>
          <w:p w14:paraId="6474F184" w14:textId="77777777" w:rsidR="00000000" w:rsidRPr="00FB5F1A" w:rsidRDefault="00000000" w:rsidP="00FB5F1A">
            <w:pPr>
              <w:pStyle w:val="Normal12"/>
              <w:numPr>
                <w:ilvl w:val="0"/>
                <w:numId w:val="72"/>
              </w:numPr>
              <w:spacing w:after="0"/>
              <w:ind w:hanging="183"/>
            </w:pPr>
            <w:r w:rsidRPr="00FB5F1A">
              <w:t>Report any matter concerning the safety and wellbeing of students, staff and visitors to the Chief Warden.</w:t>
            </w:r>
          </w:p>
          <w:p w14:paraId="75623CCD" w14:textId="77777777" w:rsidR="00000000" w:rsidRPr="00FB5F1A" w:rsidRDefault="00000000" w:rsidP="00FB5F1A">
            <w:pPr>
              <w:pStyle w:val="Normal12"/>
              <w:numPr>
                <w:ilvl w:val="0"/>
                <w:numId w:val="72"/>
              </w:numPr>
              <w:spacing w:after="0"/>
              <w:ind w:hanging="183"/>
            </w:pPr>
            <w:r w:rsidRPr="00FB5F1A">
              <w:t>Disconnect electrical equipment - cover and/or move this equipment away from windows.</w:t>
            </w:r>
          </w:p>
          <w:p w14:paraId="54C37B3C" w14:textId="77777777" w:rsidR="00000000" w:rsidRPr="00FB5F1A" w:rsidRDefault="00000000" w:rsidP="00FB5F1A">
            <w:pPr>
              <w:pStyle w:val="Normal12"/>
              <w:numPr>
                <w:ilvl w:val="0"/>
                <w:numId w:val="72"/>
              </w:numPr>
              <w:spacing w:after="0"/>
              <w:ind w:hanging="183"/>
            </w:pPr>
            <w:r w:rsidRPr="00FB5F1A">
              <w:t>Report emergency to the Security Services Unit on 1800 126 126.</w:t>
            </w:r>
          </w:p>
          <w:p w14:paraId="6A5B82E3" w14:textId="77777777" w:rsidR="00000000" w:rsidRPr="00FB5F1A" w:rsidRDefault="00000000" w:rsidP="00FB5F1A">
            <w:pPr>
              <w:pStyle w:val="Normal12"/>
              <w:numPr>
                <w:ilvl w:val="0"/>
                <w:numId w:val="72"/>
              </w:numPr>
              <w:spacing w:after="0"/>
              <w:ind w:hanging="183"/>
            </w:pPr>
            <w:r w:rsidRPr="00FB5F1A">
              <w:t>Notify your region and seek advice from your regional Manager, Operations and Emergency Management if required.</w:t>
            </w:r>
          </w:p>
          <w:p w14:paraId="53B9335A" w14:textId="77777777" w:rsidR="00000000" w:rsidRPr="00FB5F1A" w:rsidRDefault="00000000" w:rsidP="00FB5F1A">
            <w:pPr>
              <w:pStyle w:val="Normal12"/>
              <w:numPr>
                <w:ilvl w:val="0"/>
                <w:numId w:val="72"/>
              </w:numPr>
              <w:spacing w:after="0"/>
              <w:ind w:hanging="183"/>
            </w:pPr>
            <w:r w:rsidRPr="00FB5F1A">
              <w:t>Listen to local radio or TV on battery-powered sets for weather warnings and advice.</w:t>
            </w:r>
          </w:p>
          <w:p w14:paraId="02F3EB53" w14:textId="77777777" w:rsidR="00000000" w:rsidRPr="00FB5F1A" w:rsidRDefault="00000000" w:rsidP="00FB5F1A">
            <w:pPr>
              <w:pStyle w:val="Normal12"/>
              <w:numPr>
                <w:ilvl w:val="0"/>
                <w:numId w:val="72"/>
              </w:numPr>
              <w:spacing w:after="0"/>
              <w:ind w:hanging="183"/>
            </w:pPr>
          </w:p>
          <w:p w14:paraId="62978AA5" w14:textId="77777777" w:rsidR="00000000" w:rsidRPr="00FB5F1A" w:rsidRDefault="00000000" w:rsidP="00FB5F1A">
            <w:pPr>
              <w:pStyle w:val="Normal12"/>
              <w:numPr>
                <w:ilvl w:val="0"/>
                <w:numId w:val="72"/>
              </w:numPr>
              <w:spacing w:after="0"/>
              <w:ind w:hanging="183"/>
            </w:pPr>
          </w:p>
        </w:tc>
      </w:tr>
      <w:tr w:rsidR="00B435AA" w14:paraId="74F530C6" w14:textId="77777777" w:rsidTr="002A528A">
        <w:trPr>
          <w:trHeight w:val="89"/>
        </w:trPr>
        <w:tc>
          <w:tcPr>
            <w:tcW w:w="2972" w:type="dxa"/>
          </w:tcPr>
          <w:p w14:paraId="4CC85396" w14:textId="77777777" w:rsidR="00000000" w:rsidRPr="00FB5F1A" w:rsidRDefault="00000000" w:rsidP="00FB5F1A">
            <w:pPr>
              <w:pStyle w:val="Normal12"/>
              <w:spacing w:after="0"/>
            </w:pPr>
            <w:r>
              <w:rPr>
                <w:sz w:val="20"/>
              </w:rPr>
              <w:t>Influenza pandemic</w:t>
            </w:r>
          </w:p>
        </w:tc>
        <w:tc>
          <w:tcPr>
            <w:tcW w:w="7835" w:type="dxa"/>
          </w:tcPr>
          <w:p w14:paraId="3C3B8EBD" w14:textId="77777777" w:rsidR="00000000" w:rsidRPr="00FB5F1A" w:rsidRDefault="00000000" w:rsidP="00FB5F1A">
            <w:pPr>
              <w:pStyle w:val="Normal12"/>
              <w:spacing w:after="0"/>
            </w:pPr>
            <w:r w:rsidRPr="00FB5F1A">
              <w:t xml:space="preserve">Appendix B of the DET Pandemic Influenza Incident Response Plan provides details of the </w:t>
            </w:r>
            <w:hyperlink r:id="rId95" w:history="1">
              <w:r w:rsidRPr="00FB5F1A">
                <w:t>key actions (https://edugate.eduweb.vic.gov.au/edrms/SEMD/_layouts/15/WopiFrame2.aspx?sourcedoc=/edrms/SEMD/SEMdoct/Pandemic%20Influenza%20Incident%20Response%20Plan%20June%202017.docx&amp;action=default)</w:t>
              </w:r>
            </w:hyperlink>
          </w:p>
          <w:p w14:paraId="53DFBC0E" w14:textId="77777777" w:rsidR="00000000" w:rsidRPr="00FB5F1A" w:rsidRDefault="00000000" w:rsidP="00FB5F1A">
            <w:pPr>
              <w:pStyle w:val="Normal12"/>
              <w:spacing w:after="0"/>
            </w:pPr>
            <w:r w:rsidRPr="00FB5F1A">
              <w:t>for schools to implement at each of the preparedness and response stages of a pandemic influenza event.</w:t>
            </w:r>
          </w:p>
          <w:p w14:paraId="493E454B" w14:textId="77777777" w:rsidR="00000000" w:rsidRPr="00FB5F1A" w:rsidRDefault="00000000" w:rsidP="00FB5F1A">
            <w:pPr>
              <w:pStyle w:val="Normal12"/>
              <w:spacing w:after="0"/>
            </w:pPr>
          </w:p>
        </w:tc>
      </w:tr>
      <w:tr w:rsidR="00B435AA" w14:paraId="28AEF54E" w14:textId="77777777" w:rsidTr="002A528A">
        <w:trPr>
          <w:trHeight w:val="89"/>
        </w:trPr>
        <w:tc>
          <w:tcPr>
            <w:tcW w:w="2972" w:type="dxa"/>
          </w:tcPr>
          <w:p w14:paraId="7D5D16A9" w14:textId="77777777" w:rsidR="00000000" w:rsidRPr="00FB5F1A" w:rsidRDefault="00000000" w:rsidP="00FB5F1A">
            <w:pPr>
              <w:pStyle w:val="Normal12"/>
              <w:spacing w:after="0"/>
            </w:pPr>
            <w:r>
              <w:rPr>
                <w:sz w:val="20"/>
              </w:rPr>
              <w:t>Loss of essential services</w:t>
            </w:r>
          </w:p>
        </w:tc>
        <w:tc>
          <w:tcPr>
            <w:tcW w:w="7835" w:type="dxa"/>
          </w:tcPr>
          <w:p w14:paraId="773B3F9C" w14:textId="77777777" w:rsidR="00000000" w:rsidRPr="00FB5F1A" w:rsidRDefault="00000000" w:rsidP="00FB5F1A">
            <w:pPr>
              <w:pStyle w:val="Normal12"/>
              <w:spacing w:after="0"/>
              <w:ind w:left="360"/>
            </w:pPr>
            <w:r w:rsidRPr="00FB5F1A">
              <w:rPr>
                <w:b/>
                <w:bCs/>
              </w:rPr>
              <w:t>When there is a loss of essential services (power, water, communications):</w:t>
            </w:r>
          </w:p>
          <w:p w14:paraId="37044B5E" w14:textId="77777777" w:rsidR="00000000" w:rsidRPr="00FB5F1A" w:rsidRDefault="00000000" w:rsidP="00FB5F1A">
            <w:pPr>
              <w:pStyle w:val="Normal12"/>
              <w:numPr>
                <w:ilvl w:val="0"/>
                <w:numId w:val="73"/>
              </w:numPr>
              <w:spacing w:after="0"/>
              <w:ind w:left="1080" w:hanging="183"/>
            </w:pPr>
            <w:r w:rsidRPr="00FB5F1A">
              <w:t>Determine which services are affected and the extent of the impact.  </w:t>
            </w:r>
          </w:p>
          <w:p w14:paraId="3ACC2D31" w14:textId="77777777" w:rsidR="00000000" w:rsidRPr="00FB5F1A" w:rsidRDefault="00000000" w:rsidP="00FB5F1A">
            <w:pPr>
              <w:pStyle w:val="Normal12"/>
              <w:numPr>
                <w:ilvl w:val="0"/>
                <w:numId w:val="73"/>
              </w:numPr>
              <w:spacing w:after="0"/>
              <w:ind w:left="1080" w:hanging="183"/>
            </w:pPr>
            <w:r w:rsidRPr="00FB5F1A">
              <w:t>Respond to any immediate threat to student and staff safety and isolate/secure buildings/areas if necessary.</w:t>
            </w:r>
          </w:p>
          <w:p w14:paraId="45EE74B0" w14:textId="77777777" w:rsidR="00000000" w:rsidRPr="00FB5F1A" w:rsidRDefault="00000000" w:rsidP="00FB5F1A">
            <w:pPr>
              <w:pStyle w:val="Normal12"/>
              <w:numPr>
                <w:ilvl w:val="0"/>
                <w:numId w:val="73"/>
              </w:numPr>
              <w:spacing w:after="0"/>
              <w:ind w:left="1080" w:hanging="183"/>
            </w:pPr>
            <w:r w:rsidRPr="00FB5F1A">
              <w:rPr>
                <w:b/>
                <w:bCs/>
              </w:rPr>
              <w:t>Call 000</w:t>
            </w:r>
            <w:r w:rsidRPr="00FB5F1A">
              <w:t xml:space="preserve"> if emergency services are required to respond e.g. power lines down in front of school.</w:t>
            </w:r>
          </w:p>
          <w:p w14:paraId="67FF4D24" w14:textId="77777777" w:rsidR="00000000" w:rsidRPr="00FB5F1A" w:rsidRDefault="00000000" w:rsidP="00FB5F1A">
            <w:pPr>
              <w:pStyle w:val="Normal12"/>
              <w:numPr>
                <w:ilvl w:val="0"/>
                <w:numId w:val="73"/>
              </w:numPr>
              <w:spacing w:after="0"/>
              <w:ind w:left="1080" w:hanging="183"/>
            </w:pPr>
            <w:r w:rsidRPr="00FB5F1A">
              <w:t>Contact the relevant provider/s to report outage and ascertain when restoration will occur.</w:t>
            </w:r>
          </w:p>
          <w:p w14:paraId="483F49AD" w14:textId="77777777" w:rsidR="00000000" w:rsidRPr="00FB5F1A" w:rsidRDefault="00000000" w:rsidP="00FB5F1A">
            <w:pPr>
              <w:pStyle w:val="Normal12"/>
              <w:numPr>
                <w:ilvl w:val="0"/>
                <w:numId w:val="73"/>
              </w:numPr>
              <w:spacing w:after="0"/>
              <w:ind w:left="1080" w:hanging="183"/>
            </w:pPr>
            <w:r w:rsidRPr="00FB5F1A">
              <w:t>Consider consequential impacts, e.g. power outage will impact on phone lines and IT systems.</w:t>
            </w:r>
          </w:p>
          <w:p w14:paraId="3EFA4565" w14:textId="77777777" w:rsidR="00000000" w:rsidRPr="00FB5F1A" w:rsidRDefault="00000000" w:rsidP="00FB5F1A">
            <w:pPr>
              <w:pStyle w:val="Normal12"/>
              <w:numPr>
                <w:ilvl w:val="0"/>
                <w:numId w:val="73"/>
              </w:numPr>
              <w:spacing w:after="0"/>
              <w:ind w:left="1080" w:hanging="183"/>
            </w:pPr>
            <w:r w:rsidRPr="00FB5F1A">
              <w:t>Contact your Senior Education Improvement Leader or regional Manager, Operations and Emergency Management for advice and support if necessary.</w:t>
            </w:r>
          </w:p>
          <w:p w14:paraId="2244FB7A" w14:textId="77777777" w:rsidR="00000000" w:rsidRPr="00FB5F1A" w:rsidRDefault="00000000" w:rsidP="00FB5F1A">
            <w:pPr>
              <w:pStyle w:val="Normal12"/>
              <w:numPr>
                <w:ilvl w:val="0"/>
                <w:numId w:val="73"/>
              </w:numPr>
              <w:spacing w:after="0"/>
              <w:ind w:left="1080" w:hanging="183"/>
            </w:pPr>
            <w:r w:rsidRPr="00FB5F1A">
              <w:t>Report the loss of essential services to the Security Services Unit on 1800 126 126.</w:t>
            </w:r>
          </w:p>
          <w:p w14:paraId="4B702B3F" w14:textId="77777777" w:rsidR="00000000" w:rsidRPr="00FB5F1A" w:rsidRDefault="00000000" w:rsidP="00FB5F1A">
            <w:pPr>
              <w:pStyle w:val="Normal12"/>
              <w:numPr>
                <w:ilvl w:val="0"/>
                <w:numId w:val="73"/>
              </w:numPr>
              <w:spacing w:after="0"/>
              <w:ind w:left="1080" w:hanging="183"/>
            </w:pPr>
            <w:r w:rsidRPr="00FB5F1A">
              <w:t>Contact parents as required.</w:t>
            </w:r>
          </w:p>
          <w:p w14:paraId="2937E502" w14:textId="77777777" w:rsidR="00000000" w:rsidRPr="00FB5F1A" w:rsidRDefault="00000000" w:rsidP="00FB5F1A">
            <w:pPr>
              <w:pStyle w:val="Normal12"/>
              <w:numPr>
                <w:ilvl w:val="0"/>
                <w:numId w:val="73"/>
              </w:numPr>
              <w:spacing w:after="0"/>
              <w:ind w:left="1080" w:hanging="183"/>
            </w:pPr>
            <w:r w:rsidRPr="00FB5F1A">
              <w:t>Refer to the school’s Business Continuity Management Plan if the essential services are likely extend beyond 24 hours.</w:t>
            </w:r>
          </w:p>
          <w:p w14:paraId="60593E63" w14:textId="77777777" w:rsidR="00000000" w:rsidRPr="00FB5F1A" w:rsidRDefault="00000000" w:rsidP="00FB5F1A">
            <w:pPr>
              <w:pStyle w:val="Normal12"/>
              <w:numPr>
                <w:ilvl w:val="0"/>
                <w:numId w:val="73"/>
              </w:numPr>
              <w:spacing w:after="0"/>
              <w:ind w:left="1080" w:hanging="183"/>
            </w:pPr>
            <w:r w:rsidRPr="00FB5F1A">
              <w:t>Insert any additional steps, including mitigation steps that you have identified in your risk assessment</w:t>
            </w:r>
          </w:p>
          <w:p w14:paraId="5ABB52CD" w14:textId="77777777" w:rsidR="00000000" w:rsidRPr="00FB5F1A" w:rsidRDefault="00000000" w:rsidP="00FB5F1A">
            <w:pPr>
              <w:pStyle w:val="Normal12"/>
              <w:spacing w:after="0"/>
            </w:pPr>
            <w:r w:rsidRPr="00FB5F1A">
              <w:t> </w:t>
            </w:r>
          </w:p>
          <w:p w14:paraId="5F645F75" w14:textId="77777777" w:rsidR="00000000" w:rsidRPr="00FB5F1A" w:rsidRDefault="00000000" w:rsidP="00FB5F1A">
            <w:pPr>
              <w:pStyle w:val="Normal12"/>
              <w:spacing w:after="0"/>
            </w:pPr>
          </w:p>
        </w:tc>
      </w:tr>
      <w:tr w:rsidR="00B435AA" w14:paraId="25DE830E" w14:textId="77777777" w:rsidTr="002A528A">
        <w:trPr>
          <w:trHeight w:val="89"/>
        </w:trPr>
        <w:tc>
          <w:tcPr>
            <w:tcW w:w="2972" w:type="dxa"/>
          </w:tcPr>
          <w:p w14:paraId="5B057718" w14:textId="77777777" w:rsidR="00000000" w:rsidRPr="00FB5F1A" w:rsidRDefault="00000000" w:rsidP="00FB5F1A">
            <w:pPr>
              <w:pStyle w:val="Normal12"/>
              <w:spacing w:after="0"/>
            </w:pPr>
            <w:r>
              <w:rPr>
                <w:sz w:val="20"/>
              </w:rPr>
              <w:t>Child Abuse</w:t>
            </w:r>
          </w:p>
        </w:tc>
        <w:tc>
          <w:tcPr>
            <w:tcW w:w="7835" w:type="dxa"/>
          </w:tcPr>
          <w:p w14:paraId="7BB6B1AD" w14:textId="77777777" w:rsidR="00000000" w:rsidRPr="00FB5F1A" w:rsidRDefault="00000000" w:rsidP="00FB5F1A">
            <w:pPr>
              <w:pStyle w:val="Normal12"/>
              <w:spacing w:after="0"/>
            </w:pPr>
            <w:r w:rsidRPr="00FB5F1A">
              <w:t xml:space="preserve"> </w:t>
            </w:r>
          </w:p>
          <w:p w14:paraId="2ACB3182" w14:textId="77777777" w:rsidR="00000000" w:rsidRPr="00FB5F1A" w:rsidRDefault="00000000" w:rsidP="00FB5F1A">
            <w:pPr>
              <w:pStyle w:val="Normal12"/>
              <w:spacing w:after="0"/>
            </w:pPr>
            <w:r w:rsidRPr="00FB5F1A">
              <w:lastRenderedPageBreak/>
              <w:t>In the event of an incident, disclosure, or suspicion of child abuse, the school will:</w:t>
            </w:r>
          </w:p>
          <w:p w14:paraId="50372536" w14:textId="77777777" w:rsidR="00000000" w:rsidRPr="00FB5F1A" w:rsidRDefault="00000000" w:rsidP="00FB5F1A">
            <w:pPr>
              <w:pStyle w:val="Normal12"/>
              <w:numPr>
                <w:ilvl w:val="0"/>
                <w:numId w:val="74"/>
              </w:numPr>
              <w:spacing w:after="0"/>
              <w:ind w:hanging="183"/>
            </w:pPr>
            <w:r w:rsidRPr="00FB5F1A">
              <w:t xml:space="preserve">Follow the </w:t>
            </w:r>
            <w:r w:rsidRPr="00FB5F1A">
              <w:rPr>
                <w:i/>
                <w:iCs/>
              </w:rPr>
              <w:t>Four Critical Actions for Schools about Responding to Incidents, Disclosures and Suspicions of Child Abuse</w:t>
            </w:r>
            <w:r w:rsidRPr="00FB5F1A">
              <w:t xml:space="preserve"> hyperlinked at </w:t>
            </w:r>
            <w:hyperlink r:id="rId96" w:history="1">
              <w:r w:rsidRPr="00FB5F1A">
                <w:rPr>
                  <w:rFonts w:ascii="Calibri" w:eastAsia="Calibri" w:hAnsi="Calibri" w:cs="Calibri"/>
                  <w:sz w:val="22"/>
                  <w:szCs w:val="22"/>
                </w:rPr>
                <w:t>https://www.education.vic.gov.au/Documents/about/programs/health/protect/FourCriticalActions_ChildAbuse.pdf</w:t>
              </w:r>
            </w:hyperlink>
          </w:p>
          <w:p w14:paraId="6E9B726A" w14:textId="77777777" w:rsidR="00000000" w:rsidRPr="00FB5F1A" w:rsidRDefault="00000000" w:rsidP="00FB5F1A">
            <w:pPr>
              <w:pStyle w:val="Normal12"/>
              <w:numPr>
                <w:ilvl w:val="0"/>
                <w:numId w:val="74"/>
              </w:numPr>
              <w:spacing w:after="0"/>
              <w:ind w:hanging="183"/>
            </w:pPr>
            <w:r w:rsidRPr="00FB5F1A">
              <w:t>Report the incident internally to the Incident Support  and Operations Centre (ISOC) by calling 1800 126 126.  If you require additional advice and support with managing the incident, ask to consult with the Incident Management and Support Unit (IMSU), available on the same phone number.</w:t>
            </w:r>
          </w:p>
          <w:p w14:paraId="5C8138A1" w14:textId="77777777" w:rsidR="00000000" w:rsidRPr="00FB5F1A" w:rsidRDefault="00000000" w:rsidP="00FB5F1A">
            <w:pPr>
              <w:pStyle w:val="Normal12"/>
              <w:spacing w:after="0"/>
            </w:pPr>
            <w:r w:rsidRPr="00FB5F1A">
              <w:rPr>
                <w:rFonts w:ascii="Calibri" w:eastAsia="Calibri" w:hAnsi="Calibri" w:cs="Calibri"/>
                <w:sz w:val="22"/>
                <w:szCs w:val="22"/>
              </w:rPr>
              <w:t xml:space="preserve">This is an abridged version of schools’ obligations which are outlined in more detail in </w:t>
            </w:r>
            <w:r w:rsidRPr="00FB5F1A">
              <w:rPr>
                <w:rFonts w:ascii="Calibri" w:eastAsia="Calibri" w:hAnsi="Calibri" w:cs="Calibri"/>
                <w:i/>
                <w:iCs/>
                <w:sz w:val="22"/>
                <w:szCs w:val="22"/>
              </w:rPr>
              <w:t>Identifying and Responding to All Forms of Abuse in Victorian Schools</w:t>
            </w:r>
            <w:r w:rsidRPr="00FB5F1A">
              <w:rPr>
                <w:rFonts w:ascii="Calibri" w:eastAsia="Calibri" w:hAnsi="Calibri" w:cs="Calibri"/>
                <w:sz w:val="22"/>
                <w:szCs w:val="22"/>
              </w:rPr>
              <w:t xml:space="preserve"> hyperlinked at </w:t>
            </w:r>
            <w:hyperlink r:id="rId97" w:history="1">
              <w:r w:rsidRPr="00FB5F1A">
                <w:rPr>
                  <w:rFonts w:ascii="Calibri" w:eastAsia="Calibri" w:hAnsi="Calibri" w:cs="Calibri"/>
                  <w:sz w:val="22"/>
                  <w:szCs w:val="22"/>
                  <w:u w:val="single"/>
                </w:rPr>
                <w:t>https://www.education.vic.gov.au/Documents/about/programs/health/protect/ChildSafeStandard5_SchoolsGuide.</w:t>
              </w:r>
            </w:hyperlink>
            <w:r w:rsidRPr="00FB5F1A">
              <w:rPr>
                <w:rFonts w:ascii="Calibri" w:eastAsia="Calibri" w:hAnsi="Calibri" w:cs="Calibri"/>
                <w:sz w:val="22"/>
                <w:szCs w:val="22"/>
                <w:u w:val="single"/>
              </w:rPr>
              <w:t>pdf</w:t>
            </w:r>
          </w:p>
          <w:p w14:paraId="64665685" w14:textId="77777777" w:rsidR="00000000" w:rsidRPr="00FB5F1A" w:rsidRDefault="00000000" w:rsidP="00FB5F1A">
            <w:pPr>
              <w:pStyle w:val="Normal12"/>
              <w:spacing w:after="0"/>
            </w:pPr>
            <w:r w:rsidRPr="00FB5F1A">
              <w:t>For suspected student sexual offending, the school will:</w:t>
            </w:r>
          </w:p>
          <w:p w14:paraId="45122AF2" w14:textId="77777777" w:rsidR="00000000" w:rsidRPr="00FB5F1A" w:rsidRDefault="00000000" w:rsidP="00FB5F1A">
            <w:pPr>
              <w:pStyle w:val="Normal12"/>
              <w:numPr>
                <w:ilvl w:val="0"/>
                <w:numId w:val="75"/>
              </w:numPr>
              <w:spacing w:after="0"/>
              <w:ind w:hanging="183"/>
            </w:pPr>
            <w:r w:rsidRPr="00FB5F1A">
              <w:t xml:space="preserve">Follow the </w:t>
            </w:r>
            <w:r w:rsidRPr="00FB5F1A">
              <w:rPr>
                <w:i/>
                <w:iCs/>
              </w:rPr>
              <w:t>Four Critical Actions for Schools on Responding to Student Sexual Offending</w:t>
            </w:r>
            <w:r w:rsidRPr="00FB5F1A">
              <w:t xml:space="preserve"> hyperlinked at </w:t>
            </w:r>
            <w:hyperlink r:id="rId98" w:history="1">
              <w:r w:rsidRPr="00FB5F1A">
                <w:rPr>
                  <w:rFonts w:ascii="Calibri" w:eastAsia="Calibri" w:hAnsi="Calibri" w:cs="Calibri"/>
                  <w:sz w:val="22"/>
                  <w:szCs w:val="22"/>
                </w:rPr>
                <w:t>https://www.education.vic.gov.au/Documents/about/programs/health/protect/FourCriticalActions_SSO.pdf</w:t>
              </w:r>
            </w:hyperlink>
            <w:r w:rsidRPr="00FB5F1A">
              <w:t>.</w:t>
            </w:r>
          </w:p>
          <w:p w14:paraId="65065EB4" w14:textId="77777777" w:rsidR="00000000" w:rsidRPr="00FB5F1A" w:rsidRDefault="00000000" w:rsidP="00FB5F1A">
            <w:pPr>
              <w:pStyle w:val="Normal12"/>
              <w:numPr>
                <w:ilvl w:val="0"/>
                <w:numId w:val="75"/>
              </w:numPr>
              <w:spacing w:after="0"/>
              <w:ind w:hanging="183"/>
            </w:pPr>
            <w:r w:rsidRPr="00FB5F1A">
              <w:t>Report the incident internally to ISOC by calling 1800 126 126.  If you require additional advice and support with managing the incident, ask to consult with the IMSU, available on the same phone number.</w:t>
            </w:r>
          </w:p>
          <w:p w14:paraId="406C0299" w14:textId="77777777" w:rsidR="00000000" w:rsidRPr="00FB5F1A" w:rsidRDefault="00000000" w:rsidP="00FB5F1A">
            <w:pPr>
              <w:pStyle w:val="Normal12"/>
              <w:spacing w:after="0"/>
            </w:pPr>
            <w:r w:rsidRPr="00FB5F1A">
              <w:rPr>
                <w:rFonts w:ascii="Calibri" w:eastAsia="Calibri" w:hAnsi="Calibri" w:cs="Calibri"/>
                <w:sz w:val="22"/>
                <w:szCs w:val="22"/>
              </w:rPr>
              <w:t xml:space="preserve">The Four Critical Actions is a summary of schools’ obligations which are outlined in greater detail in </w:t>
            </w:r>
            <w:r w:rsidRPr="00FB5F1A">
              <w:rPr>
                <w:rFonts w:ascii="Calibri" w:eastAsia="Calibri" w:hAnsi="Calibri" w:cs="Calibri"/>
                <w:i/>
                <w:iCs/>
                <w:sz w:val="22"/>
                <w:szCs w:val="22"/>
              </w:rPr>
              <w:t>Identifying and Responding to Student Sexual Offending</w:t>
            </w:r>
            <w:r w:rsidRPr="00FB5F1A">
              <w:rPr>
                <w:rFonts w:ascii="Calibri" w:eastAsia="Calibri" w:hAnsi="Calibri" w:cs="Calibri"/>
                <w:sz w:val="22"/>
                <w:szCs w:val="22"/>
              </w:rPr>
              <w:t xml:space="preserve"> hyperlinked at </w:t>
            </w:r>
            <w:hyperlink r:id="rId99" w:history="1">
              <w:r w:rsidRPr="00FB5F1A">
                <w:rPr>
                  <w:rFonts w:ascii="Calibri" w:eastAsia="Calibri" w:hAnsi="Calibri" w:cs="Calibri"/>
                  <w:sz w:val="22"/>
                  <w:szCs w:val="22"/>
                  <w:u w:val="single"/>
                </w:rPr>
                <w:t>https://www.education.vic.gov.au/Documents/about/programs/health/protect/SSO_Policy.</w:t>
              </w:r>
            </w:hyperlink>
            <w:r w:rsidRPr="00FB5F1A">
              <w:rPr>
                <w:rFonts w:ascii="Calibri" w:eastAsia="Calibri" w:hAnsi="Calibri" w:cs="Calibri"/>
                <w:sz w:val="22"/>
                <w:szCs w:val="22"/>
                <w:u w:val="single"/>
              </w:rPr>
              <w:t>pdf</w:t>
            </w:r>
          </w:p>
          <w:p w14:paraId="0AAC6DF1" w14:textId="77777777" w:rsidR="00000000" w:rsidRPr="00FB5F1A" w:rsidRDefault="00000000" w:rsidP="00FB5F1A">
            <w:pPr>
              <w:pStyle w:val="Normal12"/>
              <w:spacing w:after="0"/>
            </w:pPr>
            <w:r w:rsidRPr="00FB5F1A">
              <w:t>In the event of an incident, disclosure, or suspicion of child abuse, the school will:</w:t>
            </w:r>
          </w:p>
          <w:p w14:paraId="14027F89" w14:textId="77777777" w:rsidR="00000000" w:rsidRPr="00FB5F1A" w:rsidRDefault="00000000" w:rsidP="00FB5F1A">
            <w:pPr>
              <w:pStyle w:val="Normal12"/>
              <w:numPr>
                <w:ilvl w:val="0"/>
                <w:numId w:val="76"/>
              </w:numPr>
              <w:spacing w:after="0"/>
              <w:ind w:hanging="183"/>
            </w:pPr>
            <w:r w:rsidRPr="00FB5F1A">
              <w:t xml:space="preserve">Follow the </w:t>
            </w:r>
            <w:r w:rsidRPr="00FB5F1A">
              <w:rPr>
                <w:i/>
                <w:iCs/>
              </w:rPr>
              <w:t>Four Critical Actions for Schools about Responding to Incidents, Disclosures and Suspicions of Child Abuse</w:t>
            </w:r>
            <w:r w:rsidRPr="00FB5F1A">
              <w:t xml:space="preserve"> hyperlinked at </w:t>
            </w:r>
            <w:hyperlink r:id="rId100" w:history="1">
              <w:r w:rsidRPr="00FB5F1A">
                <w:rPr>
                  <w:rFonts w:ascii="Calibri" w:eastAsia="Calibri" w:hAnsi="Calibri" w:cs="Calibri"/>
                  <w:sz w:val="22"/>
                  <w:szCs w:val="22"/>
                </w:rPr>
                <w:t>https://www.education.vic.gov.au/Documents/about/programs/health/protect/FourCriticalActions_ChildAbuse.pdf</w:t>
              </w:r>
            </w:hyperlink>
          </w:p>
          <w:p w14:paraId="3EE35B19" w14:textId="77777777" w:rsidR="00000000" w:rsidRPr="00FB5F1A" w:rsidRDefault="00000000" w:rsidP="00FB5F1A">
            <w:pPr>
              <w:pStyle w:val="Normal12"/>
              <w:numPr>
                <w:ilvl w:val="0"/>
                <w:numId w:val="76"/>
              </w:numPr>
              <w:spacing w:after="0"/>
              <w:ind w:hanging="183"/>
            </w:pPr>
            <w:r w:rsidRPr="00FB5F1A">
              <w:t>Report the incident internally to the Incident Support  and Operations Centre (ISOC) by calling 1800 126 126.  If you require additional advice and support with managing the incident, ask to consult with the Incident Management and Support Unit (IMSU), available on the same phone number.</w:t>
            </w:r>
          </w:p>
          <w:p w14:paraId="332AADFE" w14:textId="77777777" w:rsidR="00000000" w:rsidRPr="00FB5F1A" w:rsidRDefault="00000000" w:rsidP="00FB5F1A">
            <w:pPr>
              <w:pStyle w:val="Normal12"/>
              <w:spacing w:after="0"/>
            </w:pPr>
            <w:r w:rsidRPr="00FB5F1A">
              <w:rPr>
                <w:rFonts w:ascii="Calibri" w:eastAsia="Calibri" w:hAnsi="Calibri" w:cs="Calibri"/>
                <w:sz w:val="22"/>
                <w:szCs w:val="22"/>
              </w:rPr>
              <w:t xml:space="preserve">This is an abridged version of schools’ obligations which are outlined in more detail in </w:t>
            </w:r>
            <w:r w:rsidRPr="00FB5F1A">
              <w:rPr>
                <w:rFonts w:ascii="Calibri" w:eastAsia="Calibri" w:hAnsi="Calibri" w:cs="Calibri"/>
                <w:i/>
                <w:iCs/>
                <w:sz w:val="22"/>
                <w:szCs w:val="22"/>
              </w:rPr>
              <w:t>Identifying and Responding to All Forms of Abuse in Victorian Schools</w:t>
            </w:r>
            <w:r w:rsidRPr="00FB5F1A">
              <w:rPr>
                <w:rFonts w:ascii="Calibri" w:eastAsia="Calibri" w:hAnsi="Calibri" w:cs="Calibri"/>
                <w:sz w:val="22"/>
                <w:szCs w:val="22"/>
              </w:rPr>
              <w:t xml:space="preserve"> hyperlinked at </w:t>
            </w:r>
            <w:hyperlink r:id="rId101" w:history="1">
              <w:r w:rsidRPr="00FB5F1A">
                <w:rPr>
                  <w:rFonts w:ascii="Calibri" w:eastAsia="Calibri" w:hAnsi="Calibri" w:cs="Calibri"/>
                  <w:sz w:val="22"/>
                  <w:szCs w:val="22"/>
                  <w:u w:val="single"/>
                </w:rPr>
                <w:t>https://www.education.vic.gov.au/Documents/about/programs/health/protect/ChildSafeStandard5_SchoolsGuide.</w:t>
              </w:r>
            </w:hyperlink>
            <w:r w:rsidRPr="00FB5F1A">
              <w:rPr>
                <w:rFonts w:ascii="Calibri" w:eastAsia="Calibri" w:hAnsi="Calibri" w:cs="Calibri"/>
                <w:sz w:val="22"/>
                <w:szCs w:val="22"/>
                <w:u w:val="single"/>
              </w:rPr>
              <w:t>pdf</w:t>
            </w:r>
          </w:p>
          <w:p w14:paraId="0761AFEF" w14:textId="77777777" w:rsidR="00000000" w:rsidRPr="00FB5F1A" w:rsidRDefault="00000000" w:rsidP="00FB5F1A">
            <w:pPr>
              <w:pStyle w:val="Normal12"/>
              <w:spacing w:after="0"/>
            </w:pPr>
            <w:r w:rsidRPr="00FB5F1A">
              <w:t>For suspected student sexual offending, the school will:</w:t>
            </w:r>
          </w:p>
          <w:p w14:paraId="49A72250" w14:textId="77777777" w:rsidR="00000000" w:rsidRPr="00FB5F1A" w:rsidRDefault="00000000" w:rsidP="00FB5F1A">
            <w:pPr>
              <w:pStyle w:val="Normal12"/>
              <w:numPr>
                <w:ilvl w:val="0"/>
                <w:numId w:val="77"/>
              </w:numPr>
              <w:spacing w:after="0"/>
              <w:ind w:hanging="183"/>
            </w:pPr>
            <w:r w:rsidRPr="00FB5F1A">
              <w:t xml:space="preserve">Follow the </w:t>
            </w:r>
            <w:r w:rsidRPr="00FB5F1A">
              <w:rPr>
                <w:i/>
                <w:iCs/>
              </w:rPr>
              <w:t>Four Critical Actions for Schools on Responding to Student Sexual Offending</w:t>
            </w:r>
            <w:r w:rsidRPr="00FB5F1A">
              <w:t xml:space="preserve"> hyperlinked at </w:t>
            </w:r>
            <w:hyperlink r:id="rId102" w:history="1">
              <w:r w:rsidRPr="00FB5F1A">
                <w:rPr>
                  <w:rFonts w:ascii="Calibri" w:eastAsia="Calibri" w:hAnsi="Calibri" w:cs="Calibri"/>
                  <w:sz w:val="22"/>
                  <w:szCs w:val="22"/>
                </w:rPr>
                <w:t>https://www.education.vic.gov.au/Documents/about/programs/health/protect/FourCriticalActions_SSO.pdf</w:t>
              </w:r>
            </w:hyperlink>
            <w:r w:rsidRPr="00FB5F1A">
              <w:t>.</w:t>
            </w:r>
          </w:p>
          <w:p w14:paraId="2BDC43A3" w14:textId="77777777" w:rsidR="00000000" w:rsidRPr="00FB5F1A" w:rsidRDefault="00000000" w:rsidP="00FB5F1A">
            <w:pPr>
              <w:pStyle w:val="Normal12"/>
              <w:numPr>
                <w:ilvl w:val="0"/>
                <w:numId w:val="77"/>
              </w:numPr>
              <w:spacing w:after="0"/>
              <w:ind w:hanging="183"/>
            </w:pPr>
            <w:r w:rsidRPr="00FB5F1A">
              <w:t>Report the incident internally to ISOC by calling 1800 126 126.  If you require additional advice and support with managing the incident, ask to consult with the IMSU, available on the same phone number.</w:t>
            </w:r>
          </w:p>
          <w:p w14:paraId="3C1B7F42" w14:textId="77777777" w:rsidR="00000000" w:rsidRPr="00FB5F1A" w:rsidRDefault="00000000" w:rsidP="00FB5F1A">
            <w:pPr>
              <w:pStyle w:val="Normal12"/>
              <w:spacing w:after="160"/>
            </w:pPr>
            <w:r w:rsidRPr="00FB5F1A">
              <w:rPr>
                <w:rFonts w:ascii="Calibri" w:eastAsia="Calibri" w:hAnsi="Calibri" w:cs="Calibri"/>
                <w:sz w:val="22"/>
                <w:szCs w:val="22"/>
              </w:rPr>
              <w:lastRenderedPageBreak/>
              <w:t xml:space="preserve">The Four Critical Actions is a summary of schools’ obligations which are outlined in greater detail in </w:t>
            </w:r>
            <w:r w:rsidRPr="00FB5F1A">
              <w:rPr>
                <w:rFonts w:ascii="Calibri" w:eastAsia="Calibri" w:hAnsi="Calibri" w:cs="Calibri"/>
                <w:i/>
                <w:iCs/>
                <w:sz w:val="22"/>
                <w:szCs w:val="22"/>
              </w:rPr>
              <w:t>Identifying and Responding to Student Sexual Offending</w:t>
            </w:r>
            <w:r w:rsidRPr="00FB5F1A">
              <w:rPr>
                <w:rFonts w:ascii="Calibri" w:eastAsia="Calibri" w:hAnsi="Calibri" w:cs="Calibri"/>
                <w:sz w:val="22"/>
                <w:szCs w:val="22"/>
              </w:rPr>
              <w:t xml:space="preserve"> hyperlinked at </w:t>
            </w:r>
            <w:hyperlink r:id="rId103" w:history="1">
              <w:r w:rsidRPr="00FB5F1A">
                <w:rPr>
                  <w:rFonts w:ascii="Calibri" w:eastAsia="Calibri" w:hAnsi="Calibri" w:cs="Calibri"/>
                  <w:sz w:val="22"/>
                  <w:szCs w:val="22"/>
                  <w:u w:val="single"/>
                </w:rPr>
                <w:t>https://www.education.vic.gov.au/Documents/about/programs/health/protect/SSO_Policy.</w:t>
              </w:r>
            </w:hyperlink>
            <w:hyperlink r:id="rId104" w:history="1">
              <w:r w:rsidRPr="00FB5F1A">
                <w:rPr>
                  <w:rFonts w:ascii="Calibri" w:eastAsia="Calibri" w:hAnsi="Calibri" w:cs="Calibri"/>
                  <w:sz w:val="22"/>
                  <w:szCs w:val="22"/>
                  <w:u w:val="single"/>
                </w:rPr>
                <w:t>pdf</w:t>
              </w:r>
            </w:hyperlink>
          </w:p>
          <w:p w14:paraId="05EDE5EA" w14:textId="77777777" w:rsidR="00000000" w:rsidRPr="00FB5F1A" w:rsidRDefault="00000000" w:rsidP="00FB5F1A">
            <w:pPr>
              <w:pStyle w:val="Normal12"/>
              <w:spacing w:after="0"/>
            </w:pPr>
            <w:r w:rsidRPr="00FB5F1A">
              <w:t>In the event of an incident, disclosure, or suspicion of child abuse, the school will:</w:t>
            </w:r>
          </w:p>
          <w:p w14:paraId="1299FACE" w14:textId="77777777" w:rsidR="00000000" w:rsidRPr="00FB5F1A" w:rsidRDefault="00000000" w:rsidP="00FB5F1A">
            <w:pPr>
              <w:pStyle w:val="Normal12"/>
              <w:numPr>
                <w:ilvl w:val="0"/>
                <w:numId w:val="78"/>
              </w:numPr>
              <w:spacing w:after="0"/>
              <w:ind w:hanging="183"/>
            </w:pPr>
            <w:r w:rsidRPr="00FB5F1A">
              <w:t xml:space="preserve">Follow the </w:t>
            </w:r>
            <w:r w:rsidRPr="00FB5F1A">
              <w:rPr>
                <w:i/>
                <w:iCs/>
              </w:rPr>
              <w:t>Four Critical Actions for Schools about Responding to Incidents, Disclosures and Suspicions of Child Abuse</w:t>
            </w:r>
            <w:r w:rsidRPr="00FB5F1A">
              <w:t xml:space="preserve"> hyperlinked at </w:t>
            </w:r>
            <w:hyperlink r:id="rId105" w:history="1">
              <w:r w:rsidRPr="00FB5F1A">
                <w:rPr>
                  <w:rFonts w:ascii="Calibri" w:eastAsia="Calibri" w:hAnsi="Calibri" w:cs="Calibri"/>
                  <w:sz w:val="22"/>
                  <w:szCs w:val="22"/>
                </w:rPr>
                <w:t>https://www.education.vic.gov.au/Documents/about/programs/health/protect/FourCriticalActions_ChildAbuse.pdf</w:t>
              </w:r>
            </w:hyperlink>
          </w:p>
          <w:p w14:paraId="38377E8A" w14:textId="77777777" w:rsidR="00000000" w:rsidRPr="00FB5F1A" w:rsidRDefault="00000000" w:rsidP="00FB5F1A">
            <w:pPr>
              <w:pStyle w:val="Normal12"/>
              <w:numPr>
                <w:ilvl w:val="0"/>
                <w:numId w:val="78"/>
              </w:numPr>
              <w:spacing w:after="0"/>
              <w:ind w:hanging="183"/>
            </w:pPr>
            <w:r w:rsidRPr="00FB5F1A">
              <w:t>Report the incident internally to the Incident Support  and Operations Centre (ISOC) by calling 1800 126 126.  If you require additional advice and support with managing the incident, ask to consult with the Incident Management and Support Unit (IMSU), available on the same phone number.</w:t>
            </w:r>
          </w:p>
          <w:p w14:paraId="43FE3578" w14:textId="77777777" w:rsidR="00000000" w:rsidRPr="00FB5F1A" w:rsidRDefault="00000000" w:rsidP="00FB5F1A">
            <w:pPr>
              <w:pStyle w:val="Normal12"/>
              <w:spacing w:after="0"/>
            </w:pPr>
            <w:r w:rsidRPr="00FB5F1A">
              <w:rPr>
                <w:rFonts w:ascii="Calibri" w:eastAsia="Calibri" w:hAnsi="Calibri" w:cs="Calibri"/>
                <w:sz w:val="22"/>
                <w:szCs w:val="22"/>
              </w:rPr>
              <w:t xml:space="preserve">This is an abridged version of schools’ obligations which are outlined in more detail in </w:t>
            </w:r>
            <w:r w:rsidRPr="00FB5F1A">
              <w:rPr>
                <w:rFonts w:ascii="Calibri" w:eastAsia="Calibri" w:hAnsi="Calibri" w:cs="Calibri"/>
                <w:i/>
                <w:iCs/>
                <w:sz w:val="22"/>
                <w:szCs w:val="22"/>
              </w:rPr>
              <w:t>Identifying and Responding to All Forms of Abuse in Victorian Schools</w:t>
            </w:r>
            <w:r w:rsidRPr="00FB5F1A">
              <w:rPr>
                <w:rFonts w:ascii="Calibri" w:eastAsia="Calibri" w:hAnsi="Calibri" w:cs="Calibri"/>
                <w:sz w:val="22"/>
                <w:szCs w:val="22"/>
              </w:rPr>
              <w:t xml:space="preserve"> hyperlinked at </w:t>
            </w:r>
            <w:hyperlink r:id="rId106" w:history="1">
              <w:r w:rsidRPr="00FB5F1A">
                <w:rPr>
                  <w:rFonts w:ascii="Calibri" w:eastAsia="Calibri" w:hAnsi="Calibri" w:cs="Calibri"/>
                  <w:sz w:val="22"/>
                  <w:szCs w:val="22"/>
                  <w:u w:val="single"/>
                </w:rPr>
                <w:t>https://www.education.vic.gov.au/Documents/about/programs/health/protect/ChildSafeStandard5_SchoolsGuide.</w:t>
              </w:r>
            </w:hyperlink>
            <w:r w:rsidRPr="00FB5F1A">
              <w:rPr>
                <w:rFonts w:ascii="Calibri" w:eastAsia="Calibri" w:hAnsi="Calibri" w:cs="Calibri"/>
                <w:sz w:val="22"/>
                <w:szCs w:val="22"/>
                <w:u w:val="single"/>
              </w:rPr>
              <w:t>pdf</w:t>
            </w:r>
          </w:p>
          <w:p w14:paraId="0A56256C" w14:textId="77777777" w:rsidR="00000000" w:rsidRPr="00FB5F1A" w:rsidRDefault="00000000" w:rsidP="00FB5F1A">
            <w:pPr>
              <w:pStyle w:val="Normal12"/>
              <w:spacing w:after="0"/>
            </w:pPr>
            <w:r w:rsidRPr="00FB5F1A">
              <w:t>For suspected student sexual offending, the school will:</w:t>
            </w:r>
          </w:p>
          <w:p w14:paraId="25E65822" w14:textId="77777777" w:rsidR="00000000" w:rsidRPr="00FB5F1A" w:rsidRDefault="00000000" w:rsidP="00FB5F1A">
            <w:pPr>
              <w:pStyle w:val="Normal12"/>
              <w:numPr>
                <w:ilvl w:val="0"/>
                <w:numId w:val="79"/>
              </w:numPr>
              <w:spacing w:after="0"/>
              <w:ind w:hanging="183"/>
            </w:pPr>
            <w:r w:rsidRPr="00FB5F1A">
              <w:t xml:space="preserve">Follow the </w:t>
            </w:r>
            <w:r w:rsidRPr="00FB5F1A">
              <w:rPr>
                <w:i/>
                <w:iCs/>
              </w:rPr>
              <w:t>Four Critical Actions for Schools on Responding to Student Sexual Offending</w:t>
            </w:r>
            <w:r w:rsidRPr="00FB5F1A">
              <w:t xml:space="preserve"> hyperlinked at </w:t>
            </w:r>
            <w:hyperlink r:id="rId107" w:history="1">
              <w:r w:rsidRPr="00FB5F1A">
                <w:rPr>
                  <w:rFonts w:ascii="Calibri" w:eastAsia="Calibri" w:hAnsi="Calibri" w:cs="Calibri"/>
                  <w:sz w:val="22"/>
                  <w:szCs w:val="22"/>
                </w:rPr>
                <w:t>https://www.education.vic.gov.au/Documents/about/programs/health/protect/FourCriticalActions_SSO.pdf</w:t>
              </w:r>
            </w:hyperlink>
            <w:r w:rsidRPr="00FB5F1A">
              <w:t>.</w:t>
            </w:r>
          </w:p>
          <w:p w14:paraId="10CFD729" w14:textId="77777777" w:rsidR="00000000" w:rsidRPr="00FB5F1A" w:rsidRDefault="00000000" w:rsidP="00FB5F1A">
            <w:pPr>
              <w:pStyle w:val="Normal12"/>
              <w:numPr>
                <w:ilvl w:val="0"/>
                <w:numId w:val="79"/>
              </w:numPr>
              <w:spacing w:after="0"/>
              <w:ind w:hanging="183"/>
            </w:pPr>
            <w:r w:rsidRPr="00FB5F1A">
              <w:t>Report the incident internally to ISOC by calling 1800 126 126.  If you require additional advice and support with managing the incident, ask to consult with the IMSU, available on the same phone number.</w:t>
            </w:r>
          </w:p>
          <w:p w14:paraId="107E0C53" w14:textId="77777777" w:rsidR="00000000" w:rsidRPr="00FB5F1A" w:rsidRDefault="00000000" w:rsidP="00FB5F1A">
            <w:pPr>
              <w:pStyle w:val="Normal12"/>
              <w:spacing w:after="0"/>
            </w:pPr>
            <w:r w:rsidRPr="00FB5F1A">
              <w:rPr>
                <w:rFonts w:ascii="Calibri" w:eastAsia="Calibri" w:hAnsi="Calibri" w:cs="Calibri"/>
                <w:sz w:val="22"/>
                <w:szCs w:val="22"/>
              </w:rPr>
              <w:t xml:space="preserve">The Four Critical Actions is a summary of schools’ obligations which are outlined in greater detail in </w:t>
            </w:r>
            <w:r w:rsidRPr="00FB5F1A">
              <w:rPr>
                <w:rFonts w:ascii="Calibri" w:eastAsia="Calibri" w:hAnsi="Calibri" w:cs="Calibri"/>
                <w:i/>
                <w:iCs/>
                <w:sz w:val="22"/>
                <w:szCs w:val="22"/>
              </w:rPr>
              <w:t>Identifying and Responding to Student Sexual Offending</w:t>
            </w:r>
            <w:r w:rsidRPr="00FB5F1A">
              <w:rPr>
                <w:rFonts w:ascii="Calibri" w:eastAsia="Calibri" w:hAnsi="Calibri" w:cs="Calibri"/>
                <w:sz w:val="22"/>
                <w:szCs w:val="22"/>
              </w:rPr>
              <w:t xml:space="preserve"> hyperlinked at </w:t>
            </w:r>
            <w:hyperlink r:id="rId108" w:history="1">
              <w:r w:rsidRPr="00FB5F1A">
                <w:rPr>
                  <w:rFonts w:ascii="Calibri" w:eastAsia="Calibri" w:hAnsi="Calibri" w:cs="Calibri"/>
                  <w:sz w:val="22"/>
                  <w:szCs w:val="22"/>
                  <w:u w:val="single"/>
                </w:rPr>
                <w:t>https://www.education.vic.gov.au/Documents/about/programs/health/protect/SSO_Policy.</w:t>
              </w:r>
            </w:hyperlink>
            <w:r w:rsidRPr="00FB5F1A">
              <w:rPr>
                <w:rFonts w:ascii="Calibri" w:eastAsia="Calibri" w:hAnsi="Calibri" w:cs="Calibri"/>
                <w:sz w:val="22"/>
                <w:szCs w:val="22"/>
                <w:u w:val="single"/>
              </w:rPr>
              <w:t>pdf</w:t>
            </w:r>
          </w:p>
          <w:p w14:paraId="4EAB8A1E" w14:textId="77777777" w:rsidR="00000000" w:rsidRPr="00FB5F1A" w:rsidRDefault="00000000" w:rsidP="00FB5F1A">
            <w:pPr>
              <w:pStyle w:val="Normal12"/>
              <w:spacing w:after="0"/>
            </w:pPr>
          </w:p>
        </w:tc>
      </w:tr>
      <w:tr w:rsidR="00B435AA" w14:paraId="02D41727" w14:textId="77777777" w:rsidTr="002A528A">
        <w:trPr>
          <w:trHeight w:val="89"/>
        </w:trPr>
        <w:tc>
          <w:tcPr>
            <w:tcW w:w="2972" w:type="dxa"/>
          </w:tcPr>
          <w:p w14:paraId="645687FA" w14:textId="77777777" w:rsidR="00000000" w:rsidRPr="00FB5F1A" w:rsidRDefault="00000000" w:rsidP="00FB5F1A">
            <w:pPr>
              <w:pStyle w:val="Normal12"/>
              <w:spacing w:after="0"/>
            </w:pPr>
            <w:r>
              <w:rPr>
                <w:sz w:val="20"/>
              </w:rPr>
              <w:lastRenderedPageBreak/>
              <w:t>Information Security</w:t>
            </w:r>
          </w:p>
        </w:tc>
        <w:tc>
          <w:tcPr>
            <w:tcW w:w="7835" w:type="dxa"/>
          </w:tcPr>
          <w:p w14:paraId="66AB5E21" w14:textId="77777777" w:rsidR="00000000" w:rsidRPr="00FB5F1A" w:rsidRDefault="00000000" w:rsidP="00FB5F1A">
            <w:pPr>
              <w:pStyle w:val="Normal12"/>
              <w:spacing w:after="0"/>
            </w:pPr>
            <w:r w:rsidRPr="00FB5F1A">
              <w:t xml:space="preserve"> </w:t>
            </w:r>
          </w:p>
          <w:p w14:paraId="57470FCC" w14:textId="77777777" w:rsidR="00000000" w:rsidRPr="00FB5F1A" w:rsidRDefault="00000000" w:rsidP="00FB5F1A">
            <w:pPr>
              <w:pStyle w:val="Normal12"/>
              <w:numPr>
                <w:ilvl w:val="0"/>
                <w:numId w:val="80"/>
              </w:numPr>
              <w:spacing w:after="0"/>
              <w:ind w:hanging="183"/>
              <w:rPr>
                <w:color w:val="000000"/>
              </w:rPr>
            </w:pPr>
            <w:r w:rsidRPr="00FB5F1A">
              <w:rPr>
                <w:rFonts w:eastAsia="Arial"/>
                <w:color w:val="000000"/>
                <w:sz w:val="21"/>
                <w:szCs w:val="21"/>
              </w:rPr>
              <w:t>Contact your IT specialist technician for advice and support</w:t>
            </w:r>
          </w:p>
          <w:p w14:paraId="5C35EFF5" w14:textId="77777777" w:rsidR="00000000" w:rsidRPr="00FB5F1A" w:rsidRDefault="00000000" w:rsidP="00FB5F1A">
            <w:pPr>
              <w:pStyle w:val="Normal12"/>
              <w:numPr>
                <w:ilvl w:val="0"/>
                <w:numId w:val="80"/>
              </w:numPr>
              <w:spacing w:after="0"/>
              <w:ind w:hanging="183"/>
            </w:pPr>
            <w:r w:rsidRPr="00FB5F1A">
              <w:rPr>
                <w:rFonts w:eastAsia="Arial"/>
                <w:sz w:val="21"/>
                <w:szCs w:val="21"/>
              </w:rPr>
              <w:t>If you require support from IMTD contact the Service Desk through one of the following mechanisms:</w:t>
            </w:r>
            <w:r w:rsidRPr="00FB5F1A">
              <w:t xml:space="preserve"> </w:t>
            </w:r>
          </w:p>
          <w:p w14:paraId="1C436498" w14:textId="77777777" w:rsidR="00000000" w:rsidRPr="00FB5F1A" w:rsidRDefault="00000000" w:rsidP="00FB5F1A">
            <w:pPr>
              <w:pStyle w:val="Normal12"/>
              <w:numPr>
                <w:ilvl w:val="1"/>
                <w:numId w:val="80"/>
              </w:numPr>
              <w:spacing w:after="0"/>
              <w:ind w:hanging="208"/>
            </w:pPr>
            <w:r w:rsidRPr="00FB5F1A">
              <w:rPr>
                <w:rFonts w:eastAsia="Arial"/>
                <w:sz w:val="21"/>
                <w:szCs w:val="21"/>
              </w:rPr>
              <w:t>Phone 1800 641 943</w:t>
            </w:r>
          </w:p>
          <w:p w14:paraId="6076E5D8" w14:textId="77777777" w:rsidR="00000000" w:rsidRPr="00FB5F1A" w:rsidRDefault="00000000" w:rsidP="00FB5F1A">
            <w:pPr>
              <w:pStyle w:val="Normal12"/>
              <w:numPr>
                <w:ilvl w:val="1"/>
                <w:numId w:val="80"/>
              </w:numPr>
              <w:spacing w:after="0"/>
              <w:ind w:hanging="208"/>
            </w:pPr>
            <w:r w:rsidRPr="00FB5F1A">
              <w:rPr>
                <w:rFonts w:eastAsia="Arial"/>
                <w:sz w:val="21"/>
                <w:szCs w:val="21"/>
              </w:rPr>
              <w:t>Email servicedesk@edumail.vic.gov.au</w:t>
            </w:r>
          </w:p>
          <w:p w14:paraId="4C5C8C60" w14:textId="77777777" w:rsidR="00000000" w:rsidRPr="00FB5F1A" w:rsidRDefault="00000000" w:rsidP="00FB5F1A">
            <w:pPr>
              <w:pStyle w:val="Normal12"/>
              <w:numPr>
                <w:ilvl w:val="1"/>
                <w:numId w:val="80"/>
              </w:numPr>
              <w:spacing w:after="0"/>
              <w:ind w:hanging="208"/>
            </w:pPr>
            <w:r w:rsidRPr="00FB5F1A">
              <w:rPr>
                <w:rFonts w:eastAsia="Arial"/>
                <w:sz w:val="21"/>
                <w:szCs w:val="21"/>
              </w:rPr>
              <w:t>Submit an IT Service Request through the Service Gateway</w:t>
            </w:r>
          </w:p>
          <w:p w14:paraId="158210D9" w14:textId="77777777" w:rsidR="00000000" w:rsidRPr="00FB5F1A" w:rsidRDefault="00000000" w:rsidP="00FB5F1A">
            <w:pPr>
              <w:pStyle w:val="Normal12"/>
              <w:numPr>
                <w:ilvl w:val="0"/>
                <w:numId w:val="80"/>
              </w:numPr>
              <w:spacing w:after="0"/>
              <w:ind w:hanging="183"/>
            </w:pPr>
            <w:r w:rsidRPr="00FB5F1A">
              <w:rPr>
                <w:rFonts w:eastAsia="Arial"/>
                <w:sz w:val="21"/>
                <w:szCs w:val="21"/>
              </w:rPr>
              <w:t>If the incident involves sensitive and/or personal information that may identify an individual without their consent</w:t>
            </w:r>
          </w:p>
          <w:p w14:paraId="39CD23BB" w14:textId="77777777" w:rsidR="00000000" w:rsidRPr="00FB5F1A" w:rsidRDefault="00000000" w:rsidP="00FB5F1A">
            <w:pPr>
              <w:pStyle w:val="Normal12"/>
              <w:numPr>
                <w:ilvl w:val="0"/>
                <w:numId w:val="80"/>
              </w:numPr>
              <w:spacing w:after="0"/>
              <w:ind w:hanging="183"/>
            </w:pPr>
            <w:r w:rsidRPr="00FB5F1A">
              <w:rPr>
                <w:rFonts w:eastAsia="Arial"/>
                <w:sz w:val="21"/>
                <w:szCs w:val="21"/>
              </w:rPr>
              <w:t>Phone the privacy help desk on 8688 7967</w:t>
            </w:r>
          </w:p>
          <w:p w14:paraId="0DE0A10B" w14:textId="77777777" w:rsidR="00000000" w:rsidRPr="00FB5F1A" w:rsidRDefault="00000000" w:rsidP="00FB5F1A">
            <w:pPr>
              <w:pStyle w:val="Normal12"/>
              <w:numPr>
                <w:ilvl w:val="0"/>
                <w:numId w:val="80"/>
              </w:numPr>
              <w:spacing w:after="0"/>
              <w:ind w:hanging="183"/>
            </w:pPr>
            <w:r w:rsidRPr="00FB5F1A">
              <w:rPr>
                <w:rFonts w:eastAsia="Arial"/>
                <w:sz w:val="21"/>
                <w:szCs w:val="21"/>
              </w:rPr>
              <w:t>Email privacy@edumail.vic.gov.au</w:t>
            </w:r>
          </w:p>
          <w:p w14:paraId="7D8EC9E1" w14:textId="77777777" w:rsidR="00000000" w:rsidRPr="00FB5F1A" w:rsidRDefault="00000000" w:rsidP="00FB5F1A">
            <w:pPr>
              <w:pStyle w:val="Normal12"/>
              <w:numPr>
                <w:ilvl w:val="0"/>
                <w:numId w:val="80"/>
              </w:numPr>
              <w:spacing w:after="0"/>
              <w:ind w:hanging="183"/>
            </w:pPr>
            <w:r w:rsidRPr="00FB5F1A">
              <w:rPr>
                <w:rFonts w:eastAsia="Arial"/>
                <w:sz w:val="21"/>
                <w:szCs w:val="21"/>
              </w:rPr>
              <w:t>Consider notifying the Media Unit on 8688 7776</w:t>
            </w:r>
          </w:p>
          <w:p w14:paraId="69E3C75A" w14:textId="77777777" w:rsidR="00000000" w:rsidRPr="00FB5F1A" w:rsidRDefault="00000000" w:rsidP="00FB5F1A">
            <w:pPr>
              <w:pStyle w:val="Normal12"/>
              <w:numPr>
                <w:ilvl w:val="0"/>
                <w:numId w:val="80"/>
              </w:numPr>
              <w:spacing w:after="0"/>
              <w:ind w:hanging="183"/>
            </w:pPr>
            <w:r w:rsidRPr="00FB5F1A">
              <w:rPr>
                <w:rFonts w:eastAsia="Arial"/>
                <w:sz w:val="21"/>
                <w:szCs w:val="21"/>
              </w:rPr>
              <w:t>If the information security breach is considered malicious contact local police</w:t>
            </w:r>
          </w:p>
          <w:p w14:paraId="6263C965" w14:textId="77777777" w:rsidR="00000000" w:rsidRPr="00FB5F1A" w:rsidRDefault="00000000" w:rsidP="00FB5F1A">
            <w:pPr>
              <w:pStyle w:val="Normal12"/>
              <w:numPr>
                <w:ilvl w:val="0"/>
                <w:numId w:val="80"/>
              </w:numPr>
              <w:spacing w:after="0"/>
              <w:ind w:hanging="183"/>
            </w:pPr>
            <w:r w:rsidRPr="00FB5F1A">
              <w:rPr>
                <w:rFonts w:eastAsia="Arial"/>
                <w:sz w:val="21"/>
                <w:szCs w:val="21"/>
              </w:rPr>
              <w:t>Offer impacted staff option to access EAP (as applicable)</w:t>
            </w:r>
          </w:p>
          <w:p w14:paraId="293211A4" w14:textId="77777777" w:rsidR="00000000" w:rsidRPr="00FB5F1A" w:rsidRDefault="00000000" w:rsidP="00FB5F1A">
            <w:pPr>
              <w:pStyle w:val="Normal12"/>
              <w:numPr>
                <w:ilvl w:val="0"/>
                <w:numId w:val="80"/>
              </w:numPr>
              <w:spacing w:after="0"/>
              <w:ind w:hanging="183"/>
            </w:pPr>
            <w:r w:rsidRPr="00FB5F1A">
              <w:rPr>
                <w:rFonts w:eastAsia="Arial"/>
                <w:sz w:val="21"/>
                <w:szCs w:val="21"/>
              </w:rPr>
              <w:lastRenderedPageBreak/>
              <w:t>Offer Student Support Services support to impacted students (as applicable)</w:t>
            </w:r>
          </w:p>
          <w:p w14:paraId="00DB9447" w14:textId="77777777" w:rsidR="00000000" w:rsidRPr="00FB5F1A" w:rsidRDefault="00000000" w:rsidP="00FB5F1A">
            <w:pPr>
              <w:pStyle w:val="Normal12"/>
              <w:spacing w:after="0"/>
            </w:pPr>
          </w:p>
        </w:tc>
      </w:tr>
      <w:tr w:rsidR="00B435AA" w14:paraId="3BE46319" w14:textId="77777777" w:rsidTr="002A528A">
        <w:trPr>
          <w:trHeight w:val="89"/>
        </w:trPr>
        <w:tc>
          <w:tcPr>
            <w:tcW w:w="2972" w:type="dxa"/>
          </w:tcPr>
          <w:p w14:paraId="1D88DEDB" w14:textId="77777777" w:rsidR="00000000" w:rsidRPr="00FB5F1A" w:rsidRDefault="00000000" w:rsidP="00FB5F1A">
            <w:pPr>
              <w:pStyle w:val="Normal12"/>
              <w:spacing w:after="0"/>
            </w:pPr>
            <w:r>
              <w:rPr>
                <w:sz w:val="20"/>
              </w:rPr>
              <w:lastRenderedPageBreak/>
              <w:t>Medical Emergency</w:t>
            </w:r>
          </w:p>
        </w:tc>
        <w:tc>
          <w:tcPr>
            <w:tcW w:w="7835" w:type="dxa"/>
          </w:tcPr>
          <w:p w14:paraId="26DA3290" w14:textId="77777777" w:rsidR="00000000" w:rsidRPr="00FB5F1A" w:rsidRDefault="00000000" w:rsidP="00FB5F1A">
            <w:pPr>
              <w:pStyle w:val="Normal12"/>
              <w:spacing w:after="0"/>
            </w:pPr>
            <w:r w:rsidRPr="00FB5F1A">
              <w:rPr>
                <w:rFonts w:eastAsia="Arial"/>
                <w:sz w:val="21"/>
                <w:szCs w:val="21"/>
              </w:rPr>
              <w:t>If a medical emergency occurs on a school site or on a camp/excursion</w:t>
            </w:r>
          </w:p>
          <w:p w14:paraId="1BD295F2" w14:textId="77777777" w:rsidR="00000000" w:rsidRPr="00FB5F1A" w:rsidRDefault="00000000" w:rsidP="00FB5F1A">
            <w:pPr>
              <w:pStyle w:val="Normal12"/>
              <w:numPr>
                <w:ilvl w:val="0"/>
                <w:numId w:val="81"/>
              </w:numPr>
              <w:spacing w:after="0"/>
              <w:ind w:hanging="183"/>
              <w:rPr>
                <w:color w:val="000000"/>
              </w:rPr>
            </w:pPr>
            <w:r w:rsidRPr="00FB5F1A">
              <w:rPr>
                <w:rFonts w:eastAsia="Arial"/>
                <w:color w:val="000000"/>
                <w:sz w:val="21"/>
                <w:szCs w:val="21"/>
              </w:rPr>
              <w:t>Call’ 000’ if immediate/life threatening</w:t>
            </w:r>
          </w:p>
          <w:p w14:paraId="78CF15A7" w14:textId="77777777" w:rsidR="00000000" w:rsidRPr="00FB5F1A" w:rsidRDefault="00000000" w:rsidP="00FB5F1A">
            <w:pPr>
              <w:pStyle w:val="Normal12"/>
              <w:numPr>
                <w:ilvl w:val="0"/>
                <w:numId w:val="81"/>
              </w:numPr>
              <w:spacing w:after="0"/>
              <w:ind w:hanging="183"/>
              <w:rPr>
                <w:color w:val="000000"/>
              </w:rPr>
            </w:pPr>
            <w:r w:rsidRPr="00FB5F1A">
              <w:rPr>
                <w:rFonts w:eastAsia="Arial"/>
                <w:color w:val="000000"/>
                <w:sz w:val="21"/>
                <w:szCs w:val="21"/>
              </w:rPr>
              <w:t xml:space="preserve">Administer first aid </w:t>
            </w:r>
          </w:p>
          <w:p w14:paraId="3B7E9AB9" w14:textId="77777777" w:rsidR="00000000" w:rsidRPr="00FB5F1A" w:rsidRDefault="00000000" w:rsidP="00FB5F1A">
            <w:pPr>
              <w:pStyle w:val="Normal12"/>
              <w:numPr>
                <w:ilvl w:val="0"/>
                <w:numId w:val="81"/>
              </w:numPr>
              <w:spacing w:after="0"/>
              <w:ind w:hanging="183"/>
            </w:pPr>
            <w:r w:rsidRPr="00FB5F1A">
              <w:rPr>
                <w:rFonts w:eastAsia="Arial"/>
                <w:sz w:val="21"/>
                <w:szCs w:val="21"/>
              </w:rPr>
              <w:t xml:space="preserve">Contact parent/guardian of affected student </w:t>
            </w:r>
          </w:p>
          <w:p w14:paraId="03026E6C" w14:textId="77777777" w:rsidR="00000000" w:rsidRPr="00FB5F1A" w:rsidRDefault="00000000" w:rsidP="00FB5F1A">
            <w:pPr>
              <w:pStyle w:val="Normal12"/>
              <w:numPr>
                <w:ilvl w:val="0"/>
                <w:numId w:val="81"/>
              </w:numPr>
              <w:spacing w:after="0"/>
              <w:ind w:hanging="183"/>
            </w:pPr>
            <w:r w:rsidRPr="00FB5F1A">
              <w:rPr>
                <w:rFonts w:eastAsia="Arial"/>
                <w:sz w:val="21"/>
                <w:szCs w:val="21"/>
              </w:rPr>
              <w:t>Contact Incident Support and Operations Centre (ISOC) on 1800 126 126</w:t>
            </w:r>
          </w:p>
          <w:p w14:paraId="0F52D617" w14:textId="77777777" w:rsidR="00000000" w:rsidRPr="00FB5F1A" w:rsidRDefault="00000000" w:rsidP="00FB5F1A">
            <w:pPr>
              <w:pStyle w:val="Normal12"/>
              <w:numPr>
                <w:ilvl w:val="0"/>
                <w:numId w:val="81"/>
              </w:numPr>
              <w:spacing w:after="0"/>
              <w:ind w:hanging="183"/>
            </w:pPr>
            <w:r w:rsidRPr="00FB5F1A">
              <w:rPr>
                <w:rFonts w:eastAsia="Arial"/>
                <w:sz w:val="21"/>
                <w:szCs w:val="21"/>
              </w:rPr>
              <w:t>Record evidence (if applicable)</w:t>
            </w:r>
          </w:p>
          <w:p w14:paraId="77EBF451" w14:textId="77777777" w:rsidR="00000000" w:rsidRPr="00FB5F1A" w:rsidRDefault="00000000" w:rsidP="00FB5F1A">
            <w:pPr>
              <w:pStyle w:val="Normal12"/>
              <w:numPr>
                <w:ilvl w:val="0"/>
                <w:numId w:val="81"/>
              </w:numPr>
              <w:spacing w:after="0"/>
              <w:ind w:hanging="183"/>
            </w:pPr>
            <w:r w:rsidRPr="00FB5F1A">
              <w:rPr>
                <w:rFonts w:eastAsia="Arial"/>
                <w:sz w:val="21"/>
                <w:szCs w:val="21"/>
              </w:rPr>
              <w:t>Keep other students away from the emergency/incident</w:t>
            </w:r>
          </w:p>
          <w:p w14:paraId="3208AE9A" w14:textId="77777777" w:rsidR="00000000" w:rsidRPr="00FB5F1A" w:rsidRDefault="00000000" w:rsidP="00FB5F1A">
            <w:pPr>
              <w:pStyle w:val="Normal12"/>
              <w:numPr>
                <w:ilvl w:val="0"/>
                <w:numId w:val="81"/>
              </w:numPr>
              <w:spacing w:after="0"/>
              <w:ind w:hanging="183"/>
            </w:pPr>
            <w:r w:rsidRPr="00FB5F1A">
              <w:rPr>
                <w:rFonts w:eastAsia="Arial"/>
                <w:sz w:val="21"/>
                <w:szCs w:val="21"/>
              </w:rPr>
              <w:t>Provide support for students who may have witnessed early stage of emergency</w:t>
            </w:r>
          </w:p>
          <w:p w14:paraId="121F286F" w14:textId="77777777" w:rsidR="00000000" w:rsidRPr="00FB5F1A" w:rsidRDefault="00000000" w:rsidP="00FB5F1A">
            <w:pPr>
              <w:pStyle w:val="Normal12"/>
              <w:spacing w:after="0"/>
            </w:pPr>
            <w:r w:rsidRPr="00FB5F1A">
              <w:t> </w:t>
            </w:r>
          </w:p>
          <w:p w14:paraId="505EDFAC" w14:textId="77777777" w:rsidR="00000000" w:rsidRPr="00FB5F1A" w:rsidRDefault="00000000" w:rsidP="00FB5F1A">
            <w:pPr>
              <w:pStyle w:val="Normal12"/>
              <w:spacing w:after="0"/>
            </w:pPr>
            <w:r w:rsidRPr="00FB5F1A">
              <w:t> </w:t>
            </w:r>
          </w:p>
          <w:p w14:paraId="62B7AFE9" w14:textId="77777777" w:rsidR="00000000" w:rsidRPr="00FB5F1A" w:rsidRDefault="00000000" w:rsidP="00FB5F1A">
            <w:pPr>
              <w:pStyle w:val="Normal12"/>
              <w:spacing w:after="0"/>
            </w:pPr>
          </w:p>
        </w:tc>
      </w:tr>
      <w:tr w:rsidR="00B435AA" w14:paraId="3716B115" w14:textId="77777777" w:rsidTr="002A528A">
        <w:trPr>
          <w:trHeight w:val="89"/>
        </w:trPr>
        <w:tc>
          <w:tcPr>
            <w:tcW w:w="2972" w:type="dxa"/>
          </w:tcPr>
          <w:p w14:paraId="43BA8DAC" w14:textId="77777777" w:rsidR="00000000" w:rsidRPr="00FB5F1A" w:rsidRDefault="00000000" w:rsidP="00FB5F1A">
            <w:pPr>
              <w:pStyle w:val="Normal12"/>
              <w:spacing w:after="0"/>
            </w:pPr>
            <w:r>
              <w:rPr>
                <w:sz w:val="20"/>
              </w:rPr>
              <w:t>Mental Stress</w:t>
            </w:r>
          </w:p>
        </w:tc>
        <w:tc>
          <w:tcPr>
            <w:tcW w:w="7835" w:type="dxa"/>
          </w:tcPr>
          <w:p w14:paraId="66D9E649" w14:textId="77777777" w:rsidR="00000000" w:rsidRPr="00FB5F1A" w:rsidRDefault="00000000" w:rsidP="00FB5F1A">
            <w:pPr>
              <w:pStyle w:val="Normal12"/>
              <w:spacing w:after="0"/>
            </w:pPr>
            <w:r w:rsidRPr="00FB5F1A">
              <w:t xml:space="preserve"> </w:t>
            </w:r>
          </w:p>
          <w:p w14:paraId="50646073" w14:textId="77777777" w:rsidR="00000000" w:rsidRPr="00FB5F1A" w:rsidRDefault="00000000" w:rsidP="00FB5F1A">
            <w:pPr>
              <w:pStyle w:val="Normal12"/>
              <w:numPr>
                <w:ilvl w:val="0"/>
                <w:numId w:val="82"/>
              </w:numPr>
              <w:spacing w:after="0"/>
              <w:ind w:hanging="183"/>
              <w:rPr>
                <w:color w:val="000000"/>
              </w:rPr>
            </w:pPr>
            <w:r w:rsidRPr="00FB5F1A">
              <w:rPr>
                <w:rFonts w:eastAsia="Arial"/>
                <w:color w:val="000000"/>
                <w:sz w:val="21"/>
                <w:szCs w:val="21"/>
              </w:rPr>
              <w:t xml:space="preserve">If there is immediate and/or life threatening concern for an individual’s health or wellbeing contact ‘000’ </w:t>
            </w:r>
          </w:p>
          <w:p w14:paraId="35D50521" w14:textId="77777777" w:rsidR="00000000" w:rsidRPr="00FB5F1A" w:rsidRDefault="00000000" w:rsidP="00FB5F1A">
            <w:pPr>
              <w:pStyle w:val="Normal12"/>
              <w:numPr>
                <w:ilvl w:val="0"/>
                <w:numId w:val="82"/>
              </w:numPr>
              <w:spacing w:after="0"/>
              <w:ind w:hanging="183"/>
            </w:pPr>
            <w:r w:rsidRPr="00FB5F1A">
              <w:rPr>
                <w:rFonts w:eastAsia="Arial"/>
                <w:sz w:val="21"/>
                <w:szCs w:val="21"/>
              </w:rPr>
              <w:t>Administer first aid (if appropriate) – keep physically and emotionally safe</w:t>
            </w:r>
          </w:p>
          <w:p w14:paraId="4832854D" w14:textId="77777777" w:rsidR="00000000" w:rsidRPr="00FB5F1A" w:rsidRDefault="00000000" w:rsidP="00FB5F1A">
            <w:pPr>
              <w:pStyle w:val="Normal12"/>
              <w:numPr>
                <w:ilvl w:val="0"/>
                <w:numId w:val="82"/>
              </w:numPr>
              <w:spacing w:after="0"/>
              <w:ind w:hanging="183"/>
            </w:pPr>
            <w:r w:rsidRPr="00FB5F1A">
              <w:rPr>
                <w:rFonts w:eastAsia="Arial"/>
                <w:sz w:val="21"/>
                <w:szCs w:val="21"/>
              </w:rPr>
              <w:t xml:space="preserve">Report the incident to the Incident Support and Operations Centre on 1800 126 126 </w:t>
            </w:r>
          </w:p>
          <w:p w14:paraId="5530AB4B" w14:textId="77777777" w:rsidR="00000000" w:rsidRPr="00FB5F1A" w:rsidRDefault="00000000" w:rsidP="00FB5F1A">
            <w:pPr>
              <w:pStyle w:val="Normal12"/>
              <w:numPr>
                <w:ilvl w:val="0"/>
                <w:numId w:val="82"/>
              </w:numPr>
              <w:spacing w:after="0"/>
              <w:ind w:hanging="183"/>
            </w:pPr>
            <w:r w:rsidRPr="00FB5F1A">
              <w:rPr>
                <w:rFonts w:eastAsia="Arial"/>
                <w:sz w:val="21"/>
                <w:szCs w:val="21"/>
              </w:rPr>
              <w:t>Consider whether the following supports are appropriate:</w:t>
            </w:r>
            <w:r w:rsidRPr="00FB5F1A">
              <w:t xml:space="preserve"> </w:t>
            </w:r>
          </w:p>
          <w:p w14:paraId="472851A9" w14:textId="77777777" w:rsidR="00000000" w:rsidRPr="00FB5F1A" w:rsidRDefault="00000000" w:rsidP="00FB5F1A">
            <w:pPr>
              <w:pStyle w:val="Normal12"/>
              <w:numPr>
                <w:ilvl w:val="1"/>
                <w:numId w:val="82"/>
              </w:numPr>
              <w:spacing w:after="0"/>
              <w:ind w:hanging="208"/>
            </w:pPr>
            <w:r w:rsidRPr="00FB5F1A">
              <w:rPr>
                <w:rFonts w:eastAsia="Arial"/>
                <w:sz w:val="21"/>
                <w:szCs w:val="21"/>
              </w:rPr>
              <w:t xml:space="preserve">School’s student wellbeing officers </w:t>
            </w:r>
          </w:p>
          <w:p w14:paraId="70D18C12" w14:textId="77777777" w:rsidR="00000000" w:rsidRPr="00FB5F1A" w:rsidRDefault="00000000" w:rsidP="00FB5F1A">
            <w:pPr>
              <w:pStyle w:val="Normal12"/>
              <w:numPr>
                <w:ilvl w:val="1"/>
                <w:numId w:val="82"/>
              </w:numPr>
              <w:spacing w:after="0"/>
              <w:ind w:hanging="208"/>
            </w:pPr>
            <w:r w:rsidRPr="00FB5F1A">
              <w:rPr>
                <w:rFonts w:eastAsia="Arial"/>
                <w:sz w:val="21"/>
                <w:szCs w:val="21"/>
              </w:rPr>
              <w:t xml:space="preserve">Student Support Services </w:t>
            </w:r>
          </w:p>
          <w:p w14:paraId="31F779EA" w14:textId="77777777" w:rsidR="00000000" w:rsidRPr="00FB5F1A" w:rsidRDefault="00000000" w:rsidP="00FB5F1A">
            <w:pPr>
              <w:pStyle w:val="Normal12"/>
              <w:numPr>
                <w:ilvl w:val="1"/>
                <w:numId w:val="82"/>
              </w:numPr>
              <w:spacing w:after="0"/>
              <w:ind w:hanging="208"/>
            </w:pPr>
            <w:r w:rsidRPr="00FB5F1A">
              <w:rPr>
                <w:rFonts w:eastAsia="Arial"/>
                <w:sz w:val="21"/>
                <w:szCs w:val="21"/>
              </w:rPr>
              <w:t xml:space="preserve">Doctors in Secondary Schools </w:t>
            </w:r>
          </w:p>
          <w:p w14:paraId="7E0CC4B8" w14:textId="77777777" w:rsidR="00000000" w:rsidRPr="00FB5F1A" w:rsidRDefault="00000000" w:rsidP="00FB5F1A">
            <w:pPr>
              <w:pStyle w:val="Normal12"/>
              <w:numPr>
                <w:ilvl w:val="1"/>
                <w:numId w:val="82"/>
              </w:numPr>
              <w:spacing w:after="0"/>
              <w:ind w:hanging="208"/>
            </w:pPr>
            <w:r w:rsidRPr="00FB5F1A">
              <w:rPr>
                <w:rFonts w:eastAsia="Arial"/>
                <w:sz w:val="21"/>
                <w:szCs w:val="21"/>
              </w:rPr>
              <w:t>Kids Helpline - 1800 55 1800</w:t>
            </w:r>
          </w:p>
          <w:p w14:paraId="4AE3C852" w14:textId="77777777" w:rsidR="00000000" w:rsidRPr="00FB5F1A" w:rsidRDefault="00000000" w:rsidP="00FB5F1A">
            <w:pPr>
              <w:pStyle w:val="Normal12"/>
              <w:numPr>
                <w:ilvl w:val="1"/>
                <w:numId w:val="82"/>
              </w:numPr>
              <w:spacing w:after="0"/>
              <w:ind w:hanging="208"/>
            </w:pPr>
            <w:r w:rsidRPr="00FB5F1A">
              <w:rPr>
                <w:rFonts w:eastAsia="Arial"/>
                <w:sz w:val="21"/>
                <w:szCs w:val="21"/>
              </w:rPr>
              <w:t>Headspace in schools 0458 559 736</w:t>
            </w:r>
          </w:p>
          <w:p w14:paraId="1F88C6D6" w14:textId="77777777" w:rsidR="00000000" w:rsidRPr="00FB5F1A" w:rsidRDefault="00000000" w:rsidP="00FB5F1A">
            <w:pPr>
              <w:pStyle w:val="Normal12"/>
              <w:numPr>
                <w:ilvl w:val="1"/>
                <w:numId w:val="82"/>
              </w:numPr>
              <w:spacing w:after="0"/>
              <w:ind w:hanging="208"/>
            </w:pPr>
            <w:r w:rsidRPr="00FB5F1A">
              <w:rPr>
                <w:rFonts w:eastAsia="Arial"/>
                <w:sz w:val="21"/>
                <w:szCs w:val="21"/>
              </w:rPr>
              <w:t>Lifeline - 13 11 14</w:t>
            </w:r>
          </w:p>
          <w:p w14:paraId="5D40B96F" w14:textId="77777777" w:rsidR="00000000" w:rsidRPr="00FB5F1A" w:rsidRDefault="00000000" w:rsidP="00FB5F1A">
            <w:pPr>
              <w:pStyle w:val="Normal12"/>
              <w:numPr>
                <w:ilvl w:val="1"/>
                <w:numId w:val="82"/>
              </w:numPr>
              <w:spacing w:after="0"/>
              <w:ind w:hanging="208"/>
            </w:pPr>
            <w:r w:rsidRPr="00FB5F1A">
              <w:rPr>
                <w:rFonts w:eastAsia="Arial"/>
                <w:sz w:val="21"/>
                <w:szCs w:val="21"/>
              </w:rPr>
              <w:t xml:space="preserve">Referral to the Navigator program for wrapround support for disengaged learners </w:t>
            </w:r>
          </w:p>
          <w:p w14:paraId="1716D249" w14:textId="77777777" w:rsidR="00000000" w:rsidRPr="00FB5F1A" w:rsidRDefault="00000000" w:rsidP="00FB5F1A">
            <w:pPr>
              <w:pStyle w:val="Normal12"/>
              <w:numPr>
                <w:ilvl w:val="1"/>
                <w:numId w:val="82"/>
              </w:numPr>
              <w:spacing w:after="0"/>
              <w:ind w:hanging="208"/>
            </w:pPr>
            <w:r w:rsidRPr="00FB5F1A">
              <w:rPr>
                <w:rFonts w:eastAsia="Arial"/>
                <w:sz w:val="21"/>
                <w:szCs w:val="21"/>
              </w:rPr>
              <w:t>Suicide prevention resources from Beyond Blue and/or Headspace</w:t>
            </w:r>
          </w:p>
          <w:p w14:paraId="618DF0C4" w14:textId="77777777" w:rsidR="00000000" w:rsidRPr="00FB5F1A" w:rsidRDefault="00000000" w:rsidP="00FB5F1A">
            <w:pPr>
              <w:pStyle w:val="Normal12"/>
              <w:numPr>
                <w:ilvl w:val="1"/>
                <w:numId w:val="82"/>
              </w:numPr>
              <w:spacing w:after="0"/>
              <w:ind w:hanging="208"/>
            </w:pPr>
            <w:r w:rsidRPr="00FB5F1A">
              <w:rPr>
                <w:rFonts w:eastAsia="Arial"/>
                <w:sz w:val="21"/>
                <w:szCs w:val="21"/>
              </w:rPr>
              <w:t>CAT Team – acute mental health triage</w:t>
            </w:r>
          </w:p>
          <w:p w14:paraId="1D5A7C87" w14:textId="77777777" w:rsidR="00000000" w:rsidRPr="00FB5F1A" w:rsidRDefault="00000000" w:rsidP="00FB5F1A">
            <w:pPr>
              <w:pStyle w:val="Normal12"/>
              <w:spacing w:after="0"/>
            </w:pPr>
            <w:r w:rsidRPr="00FB5F1A">
              <w:t> </w:t>
            </w:r>
          </w:p>
          <w:p w14:paraId="3367FB0B" w14:textId="77777777" w:rsidR="00000000" w:rsidRPr="00FB5F1A" w:rsidRDefault="00000000" w:rsidP="00FB5F1A">
            <w:pPr>
              <w:pStyle w:val="Normal12"/>
              <w:spacing w:after="0"/>
            </w:pPr>
          </w:p>
        </w:tc>
      </w:tr>
      <w:tr w:rsidR="00B435AA" w14:paraId="290A3DB8" w14:textId="77777777" w:rsidTr="002A528A">
        <w:trPr>
          <w:trHeight w:val="89"/>
        </w:trPr>
        <w:tc>
          <w:tcPr>
            <w:tcW w:w="2972" w:type="dxa"/>
          </w:tcPr>
          <w:p w14:paraId="7C945588" w14:textId="77777777" w:rsidR="00000000" w:rsidRPr="00FB5F1A" w:rsidRDefault="00000000" w:rsidP="00FB5F1A">
            <w:pPr>
              <w:pStyle w:val="Normal12"/>
              <w:spacing w:after="0"/>
            </w:pPr>
            <w:r>
              <w:rPr>
                <w:sz w:val="20"/>
              </w:rPr>
              <w:t>Missing person - school or school camp/excursion</w:t>
            </w:r>
          </w:p>
        </w:tc>
        <w:tc>
          <w:tcPr>
            <w:tcW w:w="7835" w:type="dxa"/>
          </w:tcPr>
          <w:p w14:paraId="61A2399E" w14:textId="77777777" w:rsidR="00000000" w:rsidRPr="00FB5F1A" w:rsidRDefault="00000000" w:rsidP="00FB5F1A">
            <w:pPr>
              <w:pStyle w:val="Normal12"/>
              <w:spacing w:after="200"/>
            </w:pPr>
            <w:r w:rsidRPr="00FB5F1A">
              <w:rPr>
                <w:rFonts w:eastAsia="Arial"/>
                <w:color w:val="000000"/>
                <w:sz w:val="21"/>
                <w:szCs w:val="21"/>
              </w:rPr>
              <w:t>If student/child is missing and/or cannot be accounted for:</w:t>
            </w:r>
          </w:p>
          <w:p w14:paraId="27893BF1" w14:textId="77777777" w:rsidR="00000000" w:rsidRPr="00FB5F1A" w:rsidRDefault="00000000" w:rsidP="00FB5F1A">
            <w:pPr>
              <w:pStyle w:val="Normal12"/>
              <w:numPr>
                <w:ilvl w:val="0"/>
                <w:numId w:val="83"/>
              </w:numPr>
              <w:spacing w:after="0"/>
              <w:ind w:hanging="183"/>
            </w:pPr>
            <w:r w:rsidRPr="00FB5F1A">
              <w:rPr>
                <w:rFonts w:eastAsia="Arial"/>
                <w:sz w:val="21"/>
                <w:szCs w:val="21"/>
              </w:rPr>
              <w:t>Search the immediate area</w:t>
            </w:r>
          </w:p>
          <w:p w14:paraId="56CD4259" w14:textId="77777777" w:rsidR="00000000" w:rsidRPr="00FB5F1A" w:rsidRDefault="00000000" w:rsidP="00FB5F1A">
            <w:pPr>
              <w:pStyle w:val="Normal12"/>
              <w:numPr>
                <w:ilvl w:val="0"/>
                <w:numId w:val="83"/>
              </w:numPr>
              <w:spacing w:after="0"/>
              <w:ind w:hanging="183"/>
            </w:pPr>
            <w:r w:rsidRPr="00FB5F1A">
              <w:rPr>
                <w:rFonts w:eastAsia="Arial"/>
                <w:sz w:val="21"/>
                <w:szCs w:val="21"/>
              </w:rPr>
              <w:t xml:space="preserve">Contact the parent/carer </w:t>
            </w:r>
          </w:p>
          <w:p w14:paraId="1B773A35" w14:textId="77777777" w:rsidR="00000000" w:rsidRPr="00FB5F1A" w:rsidRDefault="00000000" w:rsidP="00FB5F1A">
            <w:pPr>
              <w:pStyle w:val="Normal12"/>
              <w:numPr>
                <w:ilvl w:val="0"/>
                <w:numId w:val="83"/>
              </w:numPr>
              <w:spacing w:after="0"/>
              <w:ind w:hanging="183"/>
            </w:pPr>
            <w:r w:rsidRPr="00FB5F1A">
              <w:rPr>
                <w:rFonts w:eastAsia="Arial"/>
                <w:color w:val="000000"/>
                <w:sz w:val="21"/>
                <w:szCs w:val="21"/>
              </w:rPr>
              <w:t>Contact ‘000’ for police to report child missing</w:t>
            </w:r>
            <w:r w:rsidRPr="00FB5F1A">
              <w:t xml:space="preserve"> </w:t>
            </w:r>
          </w:p>
          <w:p w14:paraId="4800CFFB" w14:textId="77777777" w:rsidR="00000000" w:rsidRPr="00FB5F1A" w:rsidRDefault="00000000" w:rsidP="00FB5F1A">
            <w:pPr>
              <w:pStyle w:val="Normal12"/>
              <w:numPr>
                <w:ilvl w:val="1"/>
                <w:numId w:val="83"/>
              </w:numPr>
              <w:spacing w:after="0"/>
              <w:ind w:hanging="208"/>
            </w:pPr>
            <w:r w:rsidRPr="00FB5F1A">
              <w:rPr>
                <w:rFonts w:eastAsia="Arial"/>
                <w:sz w:val="21"/>
                <w:szCs w:val="21"/>
              </w:rPr>
              <w:t>Provide a description, time last seen and location</w:t>
            </w:r>
          </w:p>
          <w:p w14:paraId="6237AA05" w14:textId="77777777" w:rsidR="00000000" w:rsidRPr="00FB5F1A" w:rsidRDefault="00000000" w:rsidP="00FB5F1A">
            <w:pPr>
              <w:pStyle w:val="Normal12"/>
              <w:numPr>
                <w:ilvl w:val="0"/>
                <w:numId w:val="83"/>
              </w:numPr>
              <w:spacing w:after="0"/>
              <w:ind w:hanging="183"/>
            </w:pPr>
            <w:r w:rsidRPr="00FB5F1A">
              <w:rPr>
                <w:rFonts w:eastAsia="Arial"/>
                <w:sz w:val="21"/>
                <w:szCs w:val="21"/>
              </w:rPr>
              <w:t>Report the incident to the Incident Support and Operations Centre on 1800 126 126</w:t>
            </w:r>
          </w:p>
          <w:p w14:paraId="0C8279DB" w14:textId="77777777" w:rsidR="00000000" w:rsidRPr="00FB5F1A" w:rsidRDefault="00000000" w:rsidP="00FB5F1A">
            <w:pPr>
              <w:pStyle w:val="Normal12"/>
              <w:spacing w:after="200"/>
            </w:pPr>
            <w:r w:rsidRPr="00FB5F1A">
              <w:t> </w:t>
            </w:r>
          </w:p>
          <w:p w14:paraId="04897997" w14:textId="77777777" w:rsidR="00000000" w:rsidRPr="00FB5F1A" w:rsidRDefault="00000000" w:rsidP="00FB5F1A">
            <w:pPr>
              <w:pStyle w:val="Normal12"/>
              <w:spacing w:after="0"/>
            </w:pPr>
          </w:p>
        </w:tc>
      </w:tr>
      <w:tr w:rsidR="00B435AA" w14:paraId="0EF8F9E7" w14:textId="77777777" w:rsidTr="002A528A">
        <w:trPr>
          <w:trHeight w:val="89"/>
        </w:trPr>
        <w:tc>
          <w:tcPr>
            <w:tcW w:w="2972" w:type="dxa"/>
          </w:tcPr>
          <w:p w14:paraId="08EE879A" w14:textId="77777777" w:rsidR="00000000" w:rsidRPr="00FB5F1A" w:rsidRDefault="00000000" w:rsidP="00FB5F1A">
            <w:pPr>
              <w:pStyle w:val="Normal12"/>
              <w:spacing w:after="0"/>
            </w:pPr>
            <w:r>
              <w:rPr>
                <w:sz w:val="20"/>
              </w:rPr>
              <w:t>Water Leak</w:t>
            </w:r>
          </w:p>
        </w:tc>
        <w:tc>
          <w:tcPr>
            <w:tcW w:w="7835" w:type="dxa"/>
          </w:tcPr>
          <w:p w14:paraId="41D4C48F" w14:textId="77777777" w:rsidR="00000000" w:rsidRPr="00FB5F1A" w:rsidRDefault="00000000" w:rsidP="00FB5F1A">
            <w:pPr>
              <w:pStyle w:val="Normal12"/>
              <w:spacing w:after="0"/>
            </w:pPr>
            <w:r w:rsidRPr="00FB5F1A">
              <w:t xml:space="preserve">If there is damage to a water pipe that requires the water to be shut off, the valve is at </w:t>
            </w:r>
            <w:r w:rsidRPr="00FB5F1A">
              <w:rPr>
                <w:rFonts w:ascii="Aptos" w:eastAsia="Aptos" w:hAnsi="Aptos" w:cs="Aptos"/>
                <w:sz w:val="22"/>
                <w:szCs w:val="22"/>
              </w:rPr>
              <w:t>is </w:t>
            </w:r>
            <w:r w:rsidRPr="00FB5F1A">
              <w:rPr>
                <w:rFonts w:ascii="Aptos" w:eastAsia="Aptos" w:hAnsi="Aptos" w:cs="Aptos"/>
                <w:color w:val="FF0000"/>
                <w:sz w:val="22"/>
                <w:szCs w:val="22"/>
              </w:rPr>
              <w:t xml:space="preserve">at the front of Terang College in Strong Street.  </w:t>
            </w:r>
            <w:r w:rsidRPr="00FB5F1A">
              <w:t>There is a separate valve for Hampden P12.</w:t>
            </w:r>
          </w:p>
          <w:p w14:paraId="1A8582D6" w14:textId="77777777" w:rsidR="00000000" w:rsidRPr="00FB5F1A" w:rsidRDefault="00000000" w:rsidP="00FB5F1A">
            <w:pPr>
              <w:pStyle w:val="Normal12"/>
              <w:spacing w:after="0"/>
            </w:pPr>
          </w:p>
        </w:tc>
      </w:tr>
      <w:tr w:rsidR="00B435AA" w14:paraId="26CF829B" w14:textId="77777777" w:rsidTr="002A528A">
        <w:trPr>
          <w:trHeight w:val="89"/>
        </w:trPr>
        <w:tc>
          <w:tcPr>
            <w:tcW w:w="2972" w:type="dxa"/>
          </w:tcPr>
          <w:p w14:paraId="0097C234" w14:textId="77777777" w:rsidR="00000000" w:rsidRPr="00FB5F1A" w:rsidRDefault="00000000" w:rsidP="00FB5F1A">
            <w:pPr>
              <w:pStyle w:val="Normal12"/>
              <w:spacing w:after="0"/>
            </w:pPr>
            <w:r>
              <w:rPr>
                <w:sz w:val="20"/>
              </w:rPr>
              <w:lastRenderedPageBreak/>
              <w:t>COVID-19</w:t>
            </w:r>
          </w:p>
        </w:tc>
        <w:tc>
          <w:tcPr>
            <w:tcW w:w="7835" w:type="dxa"/>
          </w:tcPr>
          <w:p w14:paraId="5901E99B" w14:textId="77777777" w:rsidR="00000000" w:rsidRPr="00FB5F1A" w:rsidRDefault="00000000" w:rsidP="00FB5F1A">
            <w:pPr>
              <w:pStyle w:val="Normal12"/>
              <w:spacing w:after="0" w:line="252" w:lineRule="auto"/>
              <w:ind w:left="360"/>
            </w:pPr>
            <w:r w:rsidRPr="00FB5F1A">
              <w:t xml:space="preserve">Key steps to respond to suspected or confirmed COVID-19 cases are outlined in the </w:t>
            </w:r>
            <w:hyperlink r:id="rId109" w:history="1">
              <w:r w:rsidRPr="00FB5F1A">
                <w:t>Safety Management Plan for COVID-19 (COVIDSafe Plan):</w:t>
              </w:r>
            </w:hyperlink>
          </w:p>
          <w:p w14:paraId="396BB94D" w14:textId="77777777" w:rsidR="00000000" w:rsidRPr="00FB5F1A" w:rsidRDefault="00000000" w:rsidP="00FB5F1A">
            <w:pPr>
              <w:pStyle w:val="Normal12"/>
              <w:numPr>
                <w:ilvl w:val="0"/>
                <w:numId w:val="84"/>
              </w:numPr>
              <w:spacing w:after="0"/>
              <w:ind w:hanging="183"/>
              <w:rPr>
                <w:color w:val="000000"/>
              </w:rPr>
            </w:pPr>
            <w:r w:rsidRPr="00FB5F1A">
              <w:rPr>
                <w:color w:val="000000"/>
              </w:rPr>
              <w:t xml:space="preserve">For all suspected or confirmed cases of COVID-19 in schools, refer to the advice in the </w:t>
            </w:r>
            <w:hyperlink r:id="rId110" w:anchor="/app/content/3336/" w:history="1">
              <w:r w:rsidRPr="00FB5F1A">
                <w:rPr>
                  <w:color w:val="000000"/>
                </w:rPr>
                <w:t>Operations Guide</w:t>
              </w:r>
            </w:hyperlink>
            <w:r w:rsidRPr="00FB5F1A">
              <w:rPr>
                <w:color w:val="000000"/>
              </w:rPr>
              <w:t xml:space="preserve"> for </w:t>
            </w:r>
            <w:r w:rsidRPr="00FB5F1A">
              <w:rPr>
                <w:rFonts w:ascii="Calibri" w:eastAsia="Calibri" w:hAnsi="Calibri" w:cs="Calibri"/>
                <w:b/>
                <w:bCs/>
                <w:color w:val="000000"/>
              </w:rPr>
              <w:t>Managing a suspected or confirmed case of coronavirus (COVID-19)</w:t>
            </w:r>
            <w:r w:rsidRPr="00FB5F1A">
              <w:rPr>
                <w:color w:val="000000"/>
              </w:rPr>
              <w:t> </w:t>
            </w:r>
          </w:p>
          <w:p w14:paraId="74B083AE" w14:textId="77777777" w:rsidR="00000000" w:rsidRPr="00FB5F1A" w:rsidRDefault="00000000" w:rsidP="00FB5F1A">
            <w:pPr>
              <w:pStyle w:val="Normal12"/>
              <w:numPr>
                <w:ilvl w:val="0"/>
                <w:numId w:val="84"/>
              </w:numPr>
              <w:spacing w:after="0"/>
              <w:ind w:hanging="201"/>
              <w:rPr>
                <w:rFonts w:ascii="Calibri" w:eastAsia="Calibri" w:hAnsi="Calibri" w:cs="Calibri"/>
                <w:color w:val="000000"/>
                <w:sz w:val="22"/>
                <w:szCs w:val="22"/>
              </w:rPr>
            </w:pPr>
            <w:r w:rsidRPr="00FB5F1A">
              <w:rPr>
                <w:rFonts w:ascii="Calibri" w:eastAsia="Calibri" w:hAnsi="Calibri" w:cs="Calibri"/>
                <w:color w:val="000000"/>
                <w:sz w:val="22"/>
                <w:szCs w:val="22"/>
              </w:rPr>
              <w:t xml:space="preserve">For suspected cases in staff, refer to the advice in the </w:t>
            </w:r>
            <w:hyperlink r:id="rId111" w:anchor="/app/content/3336/" w:history="1">
              <w:r w:rsidRPr="00FB5F1A">
                <w:rPr>
                  <w:rFonts w:ascii="Calibri" w:eastAsia="Calibri" w:hAnsi="Calibri" w:cs="Calibri"/>
                  <w:color w:val="000000"/>
                  <w:sz w:val="22"/>
                  <w:szCs w:val="22"/>
                </w:rPr>
                <w:t>Operations Guide</w:t>
              </w:r>
            </w:hyperlink>
            <w:r w:rsidRPr="00FB5F1A">
              <w:rPr>
                <w:rFonts w:ascii="Calibri" w:eastAsia="Calibri" w:hAnsi="Calibri" w:cs="Calibri"/>
                <w:color w:val="000000"/>
                <w:sz w:val="22"/>
                <w:szCs w:val="22"/>
              </w:rPr>
              <w:t xml:space="preserve"> regarding </w:t>
            </w:r>
            <w:r w:rsidRPr="00FB5F1A">
              <w:rPr>
                <w:rFonts w:ascii="Calibri" w:eastAsia="Calibri" w:hAnsi="Calibri" w:cs="Calibri"/>
                <w:b/>
                <w:bCs/>
                <w:color w:val="000000"/>
                <w:sz w:val="22"/>
                <w:szCs w:val="22"/>
              </w:rPr>
              <w:t>Required actions for suspected cases of coronavirus (COVID-19) in staff in schools</w:t>
            </w:r>
            <w:r w:rsidRPr="00FB5F1A">
              <w:rPr>
                <w:rFonts w:ascii="Calibri" w:eastAsia="Calibri" w:hAnsi="Calibri" w:cs="Calibri"/>
                <w:color w:val="000000"/>
                <w:sz w:val="22"/>
                <w:szCs w:val="22"/>
              </w:rPr>
              <w:t xml:space="preserve"> and </w:t>
            </w:r>
            <w:r w:rsidRPr="00FB5F1A">
              <w:rPr>
                <w:rFonts w:ascii="Calibri" w:eastAsia="Calibri" w:hAnsi="Calibri" w:cs="Calibri"/>
                <w:b/>
                <w:bCs/>
                <w:color w:val="000000"/>
                <w:sz w:val="22"/>
                <w:szCs w:val="22"/>
              </w:rPr>
              <w:t>Required actions for multiple suspected cases of coronavirus (COVID-19) in staff in schools</w:t>
            </w:r>
          </w:p>
          <w:p w14:paraId="32B899B5" w14:textId="77777777" w:rsidR="00000000" w:rsidRPr="00FB5F1A" w:rsidRDefault="00000000" w:rsidP="00FB5F1A">
            <w:pPr>
              <w:pStyle w:val="Normal12"/>
              <w:numPr>
                <w:ilvl w:val="0"/>
                <w:numId w:val="84"/>
              </w:numPr>
              <w:spacing w:after="0"/>
              <w:ind w:hanging="201"/>
              <w:rPr>
                <w:rFonts w:ascii="Calibri" w:eastAsia="Calibri" w:hAnsi="Calibri" w:cs="Calibri"/>
                <w:color w:val="000000"/>
                <w:sz w:val="22"/>
                <w:szCs w:val="22"/>
              </w:rPr>
            </w:pPr>
            <w:r w:rsidRPr="00FB5F1A">
              <w:rPr>
                <w:rFonts w:ascii="Calibri" w:eastAsia="Calibri" w:hAnsi="Calibri" w:cs="Calibri"/>
                <w:color w:val="000000"/>
                <w:sz w:val="22"/>
                <w:szCs w:val="22"/>
              </w:rPr>
              <w:t xml:space="preserve">Also see the advice in the </w:t>
            </w:r>
            <w:hyperlink r:id="rId112" w:anchor="/app/content/3336/" w:history="1">
              <w:r w:rsidRPr="00FB5F1A">
                <w:rPr>
                  <w:rFonts w:ascii="Calibri" w:eastAsia="Calibri" w:hAnsi="Calibri" w:cs="Calibri"/>
                  <w:color w:val="000000"/>
                  <w:sz w:val="22"/>
                  <w:szCs w:val="22"/>
                </w:rPr>
                <w:t>Operations Guide</w:t>
              </w:r>
            </w:hyperlink>
            <w:r w:rsidRPr="00FB5F1A">
              <w:rPr>
                <w:rFonts w:ascii="Calibri" w:eastAsia="Calibri" w:hAnsi="Calibri" w:cs="Calibri"/>
                <w:color w:val="000000"/>
                <w:sz w:val="22"/>
                <w:szCs w:val="22"/>
              </w:rPr>
              <w:t xml:space="preserve"> regarding </w:t>
            </w:r>
            <w:r w:rsidRPr="00FB5F1A">
              <w:rPr>
                <w:rFonts w:ascii="Calibri" w:eastAsia="Calibri" w:hAnsi="Calibri" w:cs="Calibri"/>
                <w:b/>
                <w:bCs/>
                <w:color w:val="000000"/>
                <w:sz w:val="22"/>
                <w:szCs w:val="22"/>
              </w:rPr>
              <w:t>Management of an unwell student or staff member</w:t>
            </w:r>
          </w:p>
          <w:p w14:paraId="6EED7304" w14:textId="77777777" w:rsidR="00000000" w:rsidRPr="00FB5F1A" w:rsidRDefault="00000000" w:rsidP="00FB5F1A">
            <w:pPr>
              <w:pStyle w:val="Normal12"/>
              <w:numPr>
                <w:ilvl w:val="0"/>
                <w:numId w:val="84"/>
              </w:numPr>
              <w:spacing w:after="0"/>
              <w:ind w:hanging="201"/>
              <w:rPr>
                <w:rFonts w:ascii="Calibri" w:eastAsia="Calibri" w:hAnsi="Calibri" w:cs="Calibri"/>
                <w:color w:val="000000"/>
                <w:sz w:val="22"/>
                <w:szCs w:val="22"/>
              </w:rPr>
            </w:pPr>
            <w:r w:rsidRPr="00FB5F1A">
              <w:rPr>
                <w:rFonts w:ascii="Calibri" w:eastAsia="Calibri" w:hAnsi="Calibri" w:cs="Calibri"/>
                <w:color w:val="000000"/>
                <w:sz w:val="22"/>
                <w:szCs w:val="22"/>
              </w:rPr>
              <w:t>Principals are also to implement the actions outlined within the </w:t>
            </w:r>
            <w:hyperlink r:id="rId113" w:history="1">
              <w:r w:rsidRPr="00FB5F1A">
                <w:rPr>
                  <w:rFonts w:ascii="Calibri" w:eastAsia="Calibri" w:hAnsi="Calibri" w:cs="Calibri"/>
                  <w:color w:val="000000"/>
                  <w:sz w:val="22"/>
                  <w:szCs w:val="22"/>
                </w:rPr>
                <w:t>action checklist for principals PDF</w:t>
              </w:r>
            </w:hyperlink>
            <w:r w:rsidRPr="00FB5F1A">
              <w:rPr>
                <w:rFonts w:ascii="Calibri" w:eastAsia="Calibri" w:hAnsi="Calibri" w:cs="Calibri"/>
                <w:color w:val="000000"/>
                <w:sz w:val="22"/>
                <w:szCs w:val="22"/>
              </w:rPr>
              <w:t> or in a </w:t>
            </w:r>
            <w:hyperlink r:id="rId114" w:history="1">
              <w:r w:rsidRPr="00FB5F1A">
                <w:rPr>
                  <w:rFonts w:ascii="Calibri" w:eastAsia="Calibri" w:hAnsi="Calibri" w:cs="Calibri"/>
                  <w:color w:val="000000"/>
                  <w:sz w:val="22"/>
                  <w:szCs w:val="22"/>
                </w:rPr>
                <w:t>word accessible version</w:t>
              </w:r>
            </w:hyperlink>
            <w:r w:rsidRPr="00FB5F1A">
              <w:rPr>
                <w:rFonts w:ascii="Calibri" w:eastAsia="Calibri" w:hAnsi="Calibri" w:cs="Calibri"/>
                <w:color w:val="000000"/>
                <w:sz w:val="22"/>
                <w:szCs w:val="22"/>
              </w:rPr>
              <w:t>.</w:t>
            </w:r>
          </w:p>
          <w:p w14:paraId="26625E7C" w14:textId="77777777" w:rsidR="00000000" w:rsidRPr="00FB5F1A" w:rsidRDefault="00000000" w:rsidP="00FB5F1A">
            <w:pPr>
              <w:pStyle w:val="Normal12"/>
              <w:spacing w:after="0"/>
            </w:pPr>
          </w:p>
        </w:tc>
      </w:tr>
      <w:tr w:rsidR="00B435AA" w14:paraId="65DB9AE4" w14:textId="77777777" w:rsidTr="002A528A">
        <w:trPr>
          <w:trHeight w:val="89"/>
        </w:trPr>
        <w:tc>
          <w:tcPr>
            <w:tcW w:w="2972" w:type="dxa"/>
          </w:tcPr>
          <w:p w14:paraId="01D239B2" w14:textId="77777777" w:rsidR="00000000" w:rsidRPr="00FB5F1A" w:rsidRDefault="00000000" w:rsidP="00FB5F1A">
            <w:pPr>
              <w:pStyle w:val="Normal12"/>
              <w:spacing w:after="0"/>
            </w:pPr>
            <w:r>
              <w:rPr>
                <w:sz w:val="20"/>
              </w:rPr>
              <w:t>Bushfire/Grassfire</w:t>
            </w:r>
          </w:p>
        </w:tc>
        <w:tc>
          <w:tcPr>
            <w:tcW w:w="7835" w:type="dxa"/>
          </w:tcPr>
          <w:p w14:paraId="78FC1CC8" w14:textId="77777777" w:rsidR="00000000" w:rsidRPr="00FB5F1A" w:rsidRDefault="00000000" w:rsidP="00FB5F1A">
            <w:pPr>
              <w:pStyle w:val="Normal12"/>
              <w:spacing w:after="0"/>
            </w:pPr>
            <w:r w:rsidRPr="00FB5F1A">
              <w:rPr>
                <w:b/>
                <w:bCs/>
              </w:rPr>
              <w:t>Bushfire/Grassfire Specific Emergency Response Procedures.</w:t>
            </w:r>
          </w:p>
          <w:p w14:paraId="7AE90A8F" w14:textId="77777777" w:rsidR="00000000" w:rsidRPr="00FB5F1A" w:rsidRDefault="00000000" w:rsidP="00FB5F1A">
            <w:pPr>
              <w:pStyle w:val="Normal12"/>
              <w:spacing w:after="0"/>
            </w:pPr>
            <w:r w:rsidRPr="00FB5F1A">
              <w:rPr>
                <w:b/>
                <w:bCs/>
              </w:rPr>
              <w:t>Triggers for Action.</w:t>
            </w:r>
          </w:p>
          <w:p w14:paraId="59470210" w14:textId="77777777" w:rsidR="00000000" w:rsidRPr="00FB5F1A" w:rsidRDefault="00000000" w:rsidP="00FB5F1A">
            <w:pPr>
              <w:pStyle w:val="Normal12"/>
              <w:spacing w:after="0"/>
            </w:pPr>
            <w:r w:rsidRPr="00FB5F1A">
              <w:t>The need for action by the school is triggered when there is a bushfire or grassfire that;</w:t>
            </w:r>
          </w:p>
          <w:p w14:paraId="1427123B" w14:textId="77777777" w:rsidR="00000000" w:rsidRPr="00FB5F1A" w:rsidRDefault="00000000" w:rsidP="00FB5F1A">
            <w:pPr>
              <w:pStyle w:val="Normal12"/>
              <w:numPr>
                <w:ilvl w:val="0"/>
                <w:numId w:val="85"/>
              </w:numPr>
              <w:spacing w:after="0"/>
              <w:ind w:hanging="183"/>
            </w:pPr>
            <w:r w:rsidRPr="00FB5F1A">
              <w:t>is observable, or</w:t>
            </w:r>
          </w:p>
          <w:p w14:paraId="39F322EC" w14:textId="77777777" w:rsidR="00000000" w:rsidRPr="00FB5F1A" w:rsidRDefault="00000000" w:rsidP="00FB5F1A">
            <w:pPr>
              <w:pStyle w:val="Normal12"/>
              <w:numPr>
                <w:ilvl w:val="0"/>
                <w:numId w:val="85"/>
              </w:numPr>
              <w:spacing w:after="0"/>
              <w:ind w:hanging="183"/>
            </w:pPr>
            <w:r w:rsidRPr="00FB5F1A">
              <w:t>identified via Vic Emergency App within 20</w:t>
            </w:r>
            <w:r w:rsidRPr="00FB5F1A">
              <w:rPr>
                <w:rFonts w:ascii="Calibri" w:eastAsia="Calibri" w:hAnsi="Calibri" w:cs="Calibri"/>
                <w:sz w:val="22"/>
                <w:szCs w:val="22"/>
              </w:rPr>
              <w:t xml:space="preserve">km </w:t>
            </w:r>
            <w:r w:rsidRPr="00FB5F1A">
              <w:t>from the school.</w:t>
            </w:r>
          </w:p>
          <w:p w14:paraId="3F8F8822" w14:textId="77777777" w:rsidR="00000000" w:rsidRPr="00FB5F1A" w:rsidRDefault="00000000" w:rsidP="00FB5F1A">
            <w:pPr>
              <w:pStyle w:val="Normal12"/>
              <w:numPr>
                <w:ilvl w:val="0"/>
                <w:numId w:val="85"/>
              </w:numPr>
              <w:spacing w:after="0"/>
              <w:ind w:hanging="183"/>
            </w:pPr>
            <w:r w:rsidRPr="00FB5F1A">
              <w:t>there is an Advice, Watch and Act, Emergency Warning or Evacuation message that includes your School.</w:t>
            </w:r>
          </w:p>
          <w:p w14:paraId="00665660" w14:textId="77777777" w:rsidR="00000000" w:rsidRPr="00FB5F1A" w:rsidRDefault="00000000" w:rsidP="00FB5F1A">
            <w:pPr>
              <w:pStyle w:val="Normal12"/>
              <w:spacing w:after="0"/>
            </w:pPr>
            <w:r w:rsidRPr="00FB5F1A">
              <w:rPr>
                <w:b/>
                <w:bCs/>
              </w:rPr>
              <w:t>Immediate Actions / Seek Advice .</w:t>
            </w:r>
          </w:p>
          <w:p w14:paraId="710C4211" w14:textId="77777777" w:rsidR="00000000" w:rsidRPr="00FB5F1A" w:rsidRDefault="00000000" w:rsidP="00FB5F1A">
            <w:pPr>
              <w:pStyle w:val="Normal12"/>
              <w:numPr>
                <w:ilvl w:val="0"/>
                <w:numId w:val="86"/>
              </w:numPr>
              <w:spacing w:after="0"/>
              <w:ind w:hanging="183"/>
            </w:pPr>
            <w:r w:rsidRPr="00FB5F1A">
              <w:t>If immediate emergency services assistance is required phone '000'.</w:t>
            </w:r>
          </w:p>
          <w:p w14:paraId="7E4F71EC" w14:textId="77777777" w:rsidR="00000000" w:rsidRPr="00FB5F1A" w:rsidRDefault="00000000" w:rsidP="00FB5F1A">
            <w:pPr>
              <w:pStyle w:val="Normal12"/>
              <w:numPr>
                <w:ilvl w:val="0"/>
                <w:numId w:val="86"/>
              </w:numPr>
              <w:spacing w:after="0"/>
              <w:ind w:hanging="183"/>
            </w:pPr>
            <w:r w:rsidRPr="00FB5F1A">
              <w:t>Seek advice from your regional Manager, Operations and Emergency Management, regional Emergency Management Support Officer, or regional IMT (if activated). They can gain additional information and advice from emergency services for you.</w:t>
            </w:r>
          </w:p>
          <w:p w14:paraId="48D25A9A" w14:textId="77777777" w:rsidR="00000000" w:rsidRPr="00FB5F1A" w:rsidRDefault="00000000" w:rsidP="00FB5F1A">
            <w:pPr>
              <w:pStyle w:val="Normal12"/>
              <w:spacing w:after="0"/>
            </w:pPr>
            <w:r w:rsidRPr="00FB5F1A">
              <w:t> </w:t>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1762"/>
              <w:gridCol w:w="4574"/>
              <w:gridCol w:w="1269"/>
            </w:tblGrid>
            <w:tr w:rsidR="00B435AA" w14:paraId="71791678" w14:textId="77777777">
              <w:trPr>
                <w:tblCellSpacing w:w="15" w:type="dxa"/>
              </w:trPr>
              <w:tc>
                <w:tcPr>
                  <w:tcW w:w="1755" w:type="dxa"/>
                  <w:tcMar>
                    <w:top w:w="15" w:type="dxa"/>
                    <w:left w:w="15" w:type="dxa"/>
                    <w:bottom w:w="15" w:type="dxa"/>
                    <w:right w:w="15" w:type="dxa"/>
                  </w:tcMar>
                  <w:vAlign w:val="center"/>
                </w:tcPr>
                <w:p w14:paraId="48EAA721" w14:textId="77777777" w:rsidR="00000000" w:rsidRPr="00FB5F1A" w:rsidRDefault="00000000" w:rsidP="00FB5F1A">
                  <w:pPr>
                    <w:pStyle w:val="Normal12"/>
                    <w:spacing w:after="0"/>
                    <w:rPr>
                      <w:color w:val="000000"/>
                    </w:rPr>
                  </w:pPr>
                  <w:r w:rsidRPr="00FB5F1A">
                    <w:rPr>
                      <w:color w:val="000000"/>
                    </w:rPr>
                    <w:t> Andrea Cox</w:t>
                  </w:r>
                </w:p>
              </w:tc>
              <w:tc>
                <w:tcPr>
                  <w:tcW w:w="4648" w:type="dxa"/>
                  <w:tcMar>
                    <w:top w:w="15" w:type="dxa"/>
                    <w:left w:w="15" w:type="dxa"/>
                    <w:bottom w:w="15" w:type="dxa"/>
                    <w:right w:w="15" w:type="dxa"/>
                  </w:tcMar>
                  <w:vAlign w:val="center"/>
                </w:tcPr>
                <w:p w14:paraId="6D1A6704" w14:textId="77777777" w:rsidR="00000000" w:rsidRPr="00FB5F1A" w:rsidRDefault="00000000" w:rsidP="00FB5F1A">
                  <w:pPr>
                    <w:pStyle w:val="Normal12"/>
                    <w:spacing w:after="0"/>
                    <w:rPr>
                      <w:color w:val="000000"/>
                    </w:rPr>
                  </w:pPr>
                  <w:r w:rsidRPr="00FB5F1A">
                    <w:rPr>
                      <w:color w:val="000000"/>
                    </w:rPr>
                    <w:t>Manager Operations and Emergency Management</w:t>
                  </w:r>
                </w:p>
              </w:tc>
              <w:tc>
                <w:tcPr>
                  <w:tcW w:w="1251" w:type="dxa"/>
                  <w:tcMar>
                    <w:top w:w="15" w:type="dxa"/>
                    <w:left w:w="15" w:type="dxa"/>
                    <w:bottom w:w="15" w:type="dxa"/>
                    <w:right w:w="15" w:type="dxa"/>
                  </w:tcMar>
                  <w:vAlign w:val="center"/>
                </w:tcPr>
                <w:p w14:paraId="28EEEFFA" w14:textId="77777777" w:rsidR="00000000" w:rsidRPr="00FB5F1A" w:rsidRDefault="00000000" w:rsidP="00FB5F1A">
                  <w:pPr>
                    <w:pStyle w:val="Normal12"/>
                    <w:spacing w:after="0"/>
                    <w:rPr>
                      <w:color w:val="000000"/>
                    </w:rPr>
                  </w:pPr>
                  <w:r w:rsidRPr="00FB5F1A">
                    <w:rPr>
                      <w:color w:val="000000"/>
                    </w:rPr>
                    <w:t>0407 861 841</w:t>
                  </w:r>
                </w:p>
              </w:tc>
            </w:tr>
            <w:tr w:rsidR="00B435AA" w14:paraId="712C2DA8" w14:textId="77777777">
              <w:trPr>
                <w:tblCellSpacing w:w="15" w:type="dxa"/>
              </w:trPr>
              <w:tc>
                <w:tcPr>
                  <w:tcW w:w="1755" w:type="dxa"/>
                  <w:tcMar>
                    <w:top w:w="15" w:type="dxa"/>
                    <w:left w:w="15" w:type="dxa"/>
                    <w:bottom w:w="15" w:type="dxa"/>
                    <w:right w:w="15" w:type="dxa"/>
                  </w:tcMar>
                  <w:vAlign w:val="center"/>
                </w:tcPr>
                <w:p w14:paraId="4D5FF2D4" w14:textId="77777777" w:rsidR="00000000" w:rsidRPr="00FB5F1A" w:rsidRDefault="00000000" w:rsidP="00FB5F1A">
                  <w:pPr>
                    <w:pStyle w:val="Normal12"/>
                    <w:spacing w:after="0"/>
                    <w:rPr>
                      <w:color w:val="000000"/>
                    </w:rPr>
                  </w:pPr>
                  <w:r w:rsidRPr="00FB5F1A">
                    <w:rPr>
                      <w:color w:val="000000"/>
                    </w:rPr>
                    <w:t>Matthew Sahyoune</w:t>
                  </w:r>
                </w:p>
              </w:tc>
              <w:tc>
                <w:tcPr>
                  <w:tcW w:w="4648" w:type="dxa"/>
                  <w:tcMar>
                    <w:top w:w="15" w:type="dxa"/>
                    <w:left w:w="15" w:type="dxa"/>
                    <w:bottom w:w="15" w:type="dxa"/>
                    <w:right w:w="15" w:type="dxa"/>
                  </w:tcMar>
                  <w:vAlign w:val="center"/>
                </w:tcPr>
                <w:p w14:paraId="74F384F5" w14:textId="77777777" w:rsidR="00000000" w:rsidRPr="00FB5F1A" w:rsidRDefault="00000000" w:rsidP="00FB5F1A">
                  <w:pPr>
                    <w:pStyle w:val="Normal12"/>
                    <w:spacing w:after="0"/>
                    <w:rPr>
                      <w:color w:val="000000"/>
                    </w:rPr>
                  </w:pPr>
                  <w:r w:rsidRPr="00FB5F1A">
                    <w:rPr>
                      <w:color w:val="000000"/>
                    </w:rPr>
                    <w:t>Emergency Management Support Officer</w:t>
                  </w:r>
                </w:p>
              </w:tc>
              <w:tc>
                <w:tcPr>
                  <w:tcW w:w="1251" w:type="dxa"/>
                  <w:tcMar>
                    <w:top w:w="15" w:type="dxa"/>
                    <w:left w:w="15" w:type="dxa"/>
                    <w:bottom w:w="15" w:type="dxa"/>
                    <w:right w:w="15" w:type="dxa"/>
                  </w:tcMar>
                  <w:vAlign w:val="center"/>
                </w:tcPr>
                <w:p w14:paraId="3D4091F5" w14:textId="77777777" w:rsidR="00000000" w:rsidRPr="00FB5F1A" w:rsidRDefault="00000000" w:rsidP="00FB5F1A">
                  <w:pPr>
                    <w:pStyle w:val="Normal12"/>
                    <w:spacing w:after="0"/>
                    <w:rPr>
                      <w:color w:val="000000"/>
                    </w:rPr>
                  </w:pPr>
                  <w:r w:rsidRPr="00FB5F1A">
                    <w:rPr>
                      <w:color w:val="000000"/>
                    </w:rPr>
                    <w:t>0409 061 036</w:t>
                  </w:r>
                </w:p>
              </w:tc>
            </w:tr>
          </w:tbl>
          <w:p w14:paraId="46E07513" w14:textId="77777777" w:rsidR="00000000" w:rsidRPr="00FB5F1A" w:rsidRDefault="00000000" w:rsidP="00FB5F1A">
            <w:pPr>
              <w:pStyle w:val="Normal12"/>
              <w:numPr>
                <w:ilvl w:val="0"/>
                <w:numId w:val="87"/>
              </w:numPr>
              <w:spacing w:after="0"/>
              <w:ind w:hanging="183"/>
            </w:pPr>
            <w:r w:rsidRPr="00FB5F1A">
              <w:t>Convene your Incident Management Team (IMT)</w:t>
            </w:r>
          </w:p>
          <w:p w14:paraId="2BF83B3C" w14:textId="77777777" w:rsidR="00000000" w:rsidRPr="00FB5F1A" w:rsidRDefault="00000000" w:rsidP="00FB5F1A">
            <w:pPr>
              <w:pStyle w:val="Normal12"/>
              <w:numPr>
                <w:ilvl w:val="0"/>
                <w:numId w:val="87"/>
              </w:numPr>
              <w:spacing w:after="0"/>
              <w:ind w:hanging="183"/>
            </w:pPr>
            <w:r w:rsidRPr="00FB5F1A">
              <w:t>Continue to monitor conditions such as wind change, size of fire, direction of travel.</w:t>
            </w:r>
          </w:p>
          <w:p w14:paraId="6D0544C3" w14:textId="77777777" w:rsidR="00000000" w:rsidRPr="00FB5F1A" w:rsidRDefault="00000000" w:rsidP="00FB5F1A">
            <w:pPr>
              <w:pStyle w:val="Normal12"/>
              <w:numPr>
                <w:ilvl w:val="0"/>
                <w:numId w:val="87"/>
              </w:numPr>
              <w:spacing w:after="0"/>
              <w:ind w:hanging="183"/>
            </w:pPr>
            <w:r w:rsidRPr="00FB5F1A">
              <w:t>Continue to monitor warnings and advice messages through the VicEmergency App or website.</w:t>
            </w:r>
          </w:p>
          <w:p w14:paraId="7E2BD01E" w14:textId="77777777" w:rsidR="00000000" w:rsidRPr="00FB5F1A" w:rsidRDefault="00000000" w:rsidP="00FB5F1A">
            <w:pPr>
              <w:pStyle w:val="Normal12"/>
              <w:numPr>
                <w:ilvl w:val="0"/>
                <w:numId w:val="87"/>
              </w:numPr>
              <w:spacing w:after="0"/>
              <w:ind w:hanging="183"/>
            </w:pPr>
            <w:r w:rsidRPr="00FB5F1A">
              <w:t>If there is a bushfire or grassfire in your watch zone with an associated warning area that does not cover the school site, seek further advice to determine if any actions are necessary.</w:t>
            </w:r>
          </w:p>
          <w:p w14:paraId="71DC02A9" w14:textId="77777777" w:rsidR="00000000" w:rsidRPr="00FB5F1A" w:rsidRDefault="00000000" w:rsidP="00FB5F1A">
            <w:pPr>
              <w:pStyle w:val="Normal12"/>
              <w:spacing w:after="0"/>
            </w:pPr>
            <w:r w:rsidRPr="00FB5F1A">
              <w:rPr>
                <w:b/>
                <w:bCs/>
              </w:rPr>
              <w:t>Other sources of Information</w:t>
            </w:r>
          </w:p>
          <w:p w14:paraId="205EFFAA" w14:textId="77777777" w:rsidR="00000000" w:rsidRPr="00FB5F1A" w:rsidRDefault="00000000" w:rsidP="00FB5F1A">
            <w:pPr>
              <w:pStyle w:val="Normal12"/>
              <w:numPr>
                <w:ilvl w:val="0"/>
                <w:numId w:val="88"/>
              </w:numPr>
              <w:spacing w:after="0"/>
              <w:ind w:hanging="183"/>
            </w:pPr>
            <w:r w:rsidRPr="00FB5F1A">
              <w:t>Vic Emergency Hotline on 1800 226 226 for any information on the incidents and warnings in your area.</w:t>
            </w:r>
          </w:p>
          <w:p w14:paraId="7782D061" w14:textId="77777777" w:rsidR="00000000" w:rsidRPr="00FB5F1A" w:rsidRDefault="00000000" w:rsidP="00FB5F1A">
            <w:pPr>
              <w:pStyle w:val="Normal12"/>
              <w:numPr>
                <w:ilvl w:val="0"/>
                <w:numId w:val="88"/>
              </w:numPr>
              <w:spacing w:after="0"/>
              <w:ind w:hanging="183"/>
            </w:pPr>
            <w:r w:rsidRPr="00FB5F1A">
              <w:t>ABC local radio – use a battery powered radio if necessary due to the possibility of power outages.</w:t>
            </w:r>
          </w:p>
          <w:p w14:paraId="70811F35" w14:textId="77777777" w:rsidR="00000000" w:rsidRPr="00FB5F1A" w:rsidRDefault="00000000" w:rsidP="00FB5F1A">
            <w:pPr>
              <w:pStyle w:val="Normal12"/>
              <w:spacing w:after="0"/>
              <w:jc w:val="center"/>
            </w:pPr>
            <w:r w:rsidRPr="00FB5F1A">
              <w:rPr>
                <w:b/>
                <w:bCs/>
              </w:rPr>
              <w:t>Actions for the School when it is within a VicEmergency warning area</w:t>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1244"/>
              <w:gridCol w:w="3572"/>
              <w:gridCol w:w="2789"/>
            </w:tblGrid>
            <w:tr w:rsidR="00B435AA" w14:paraId="563DBC41" w14:textId="77777777">
              <w:trPr>
                <w:tblCellSpacing w:w="15" w:type="dxa"/>
              </w:trPr>
              <w:tc>
                <w:tcPr>
                  <w:tcW w:w="1226" w:type="dxa"/>
                  <w:shd w:val="clear" w:color="auto" w:fill="000000"/>
                  <w:tcMar>
                    <w:top w:w="15" w:type="dxa"/>
                    <w:left w:w="15" w:type="dxa"/>
                    <w:bottom w:w="15" w:type="dxa"/>
                    <w:right w:w="15" w:type="dxa"/>
                  </w:tcMar>
                  <w:vAlign w:val="center"/>
                </w:tcPr>
                <w:p w14:paraId="24972BC4" w14:textId="77777777" w:rsidR="00000000" w:rsidRPr="00FB5F1A" w:rsidRDefault="00000000" w:rsidP="00FB5F1A">
                  <w:pPr>
                    <w:pStyle w:val="Normal12"/>
                    <w:shd w:val="clear" w:color="auto" w:fill="000000"/>
                    <w:spacing w:after="0"/>
                    <w:jc w:val="center"/>
                    <w:rPr>
                      <w:b/>
                      <w:bCs/>
                      <w:color w:val="FFFFFF"/>
                    </w:rPr>
                  </w:pPr>
                  <w:r w:rsidRPr="00FB5F1A">
                    <w:rPr>
                      <w:b/>
                      <w:bCs/>
                      <w:color w:val="FFFFFF"/>
                    </w:rPr>
                    <w:t>VicEmergency Warning</w:t>
                  </w:r>
                </w:p>
              </w:tc>
              <w:tc>
                <w:tcPr>
                  <w:tcW w:w="3623" w:type="dxa"/>
                  <w:shd w:val="clear" w:color="auto" w:fill="000000"/>
                  <w:tcMar>
                    <w:top w:w="15" w:type="dxa"/>
                    <w:left w:w="15" w:type="dxa"/>
                    <w:bottom w:w="15" w:type="dxa"/>
                    <w:right w:w="15" w:type="dxa"/>
                  </w:tcMar>
                  <w:vAlign w:val="center"/>
                </w:tcPr>
                <w:p w14:paraId="5676CD40" w14:textId="77777777" w:rsidR="00000000" w:rsidRPr="00FB5F1A" w:rsidRDefault="00000000" w:rsidP="00FB5F1A">
                  <w:pPr>
                    <w:pStyle w:val="Normal12"/>
                    <w:shd w:val="clear" w:color="auto" w:fill="000000"/>
                    <w:spacing w:after="0"/>
                    <w:jc w:val="center"/>
                    <w:rPr>
                      <w:b/>
                      <w:bCs/>
                      <w:color w:val="FFFFFF"/>
                    </w:rPr>
                  </w:pPr>
                  <w:r w:rsidRPr="00FB5F1A">
                    <w:rPr>
                      <w:b/>
                      <w:bCs/>
                      <w:color w:val="FFFFFF"/>
                    </w:rPr>
                    <w:t>What it means</w:t>
                  </w:r>
                </w:p>
              </w:tc>
              <w:tc>
                <w:tcPr>
                  <w:tcW w:w="2806" w:type="dxa"/>
                  <w:shd w:val="clear" w:color="auto" w:fill="000000"/>
                  <w:tcMar>
                    <w:top w:w="15" w:type="dxa"/>
                    <w:left w:w="15" w:type="dxa"/>
                    <w:bottom w:w="15" w:type="dxa"/>
                    <w:right w:w="15" w:type="dxa"/>
                  </w:tcMar>
                  <w:vAlign w:val="center"/>
                </w:tcPr>
                <w:p w14:paraId="26AD024B" w14:textId="77777777" w:rsidR="00000000" w:rsidRPr="00FB5F1A" w:rsidRDefault="00000000" w:rsidP="00FB5F1A">
                  <w:pPr>
                    <w:pStyle w:val="Normal12"/>
                    <w:shd w:val="clear" w:color="auto" w:fill="000000"/>
                    <w:spacing w:after="0"/>
                    <w:jc w:val="center"/>
                    <w:rPr>
                      <w:b/>
                      <w:bCs/>
                      <w:color w:val="FFFFFF"/>
                    </w:rPr>
                  </w:pPr>
                  <w:r w:rsidRPr="00FB5F1A">
                    <w:rPr>
                      <w:b/>
                      <w:bCs/>
                      <w:color w:val="FFFFFF"/>
                    </w:rPr>
                    <w:t>School Actions</w:t>
                  </w:r>
                </w:p>
              </w:tc>
            </w:tr>
            <w:tr w:rsidR="00B435AA" w14:paraId="7301FB13" w14:textId="77777777">
              <w:trPr>
                <w:tblCellSpacing w:w="15" w:type="dxa"/>
              </w:trPr>
              <w:tc>
                <w:tcPr>
                  <w:tcW w:w="1226" w:type="dxa"/>
                  <w:tcMar>
                    <w:top w:w="15" w:type="dxa"/>
                    <w:left w:w="15" w:type="dxa"/>
                    <w:bottom w:w="15" w:type="dxa"/>
                    <w:right w:w="15" w:type="dxa"/>
                  </w:tcMar>
                  <w:vAlign w:val="center"/>
                </w:tcPr>
                <w:p w14:paraId="196BEE9F" w14:textId="77777777" w:rsidR="00000000" w:rsidRPr="00FB5F1A" w:rsidRDefault="00000000" w:rsidP="00FB5F1A">
                  <w:pPr>
                    <w:pStyle w:val="Normal12"/>
                    <w:spacing w:after="0"/>
                    <w:rPr>
                      <w:b/>
                      <w:bCs/>
                      <w:color w:val="000000"/>
                    </w:rPr>
                  </w:pPr>
                  <w:r w:rsidRPr="00FB5F1A">
                    <w:rPr>
                      <w:b/>
                      <w:bCs/>
                      <w:color w:val="000000"/>
                    </w:rPr>
                    <w:t>Advice Warning</w:t>
                  </w:r>
                </w:p>
              </w:tc>
              <w:tc>
                <w:tcPr>
                  <w:tcW w:w="3623" w:type="dxa"/>
                  <w:tcMar>
                    <w:top w:w="15" w:type="dxa"/>
                    <w:left w:w="15" w:type="dxa"/>
                    <w:bottom w:w="15" w:type="dxa"/>
                    <w:right w:w="15" w:type="dxa"/>
                  </w:tcMar>
                  <w:vAlign w:val="center"/>
                </w:tcPr>
                <w:p w14:paraId="5CADF78B" w14:textId="77777777" w:rsidR="00000000" w:rsidRPr="00FB5F1A" w:rsidRDefault="00000000" w:rsidP="00FB5F1A">
                  <w:pPr>
                    <w:pStyle w:val="Normal12"/>
                    <w:spacing w:after="0"/>
                    <w:rPr>
                      <w:color w:val="000000"/>
                    </w:rPr>
                  </w:pPr>
                  <w:r w:rsidRPr="00FB5F1A">
                    <w:rPr>
                      <w:rFonts w:ascii="Calibri" w:eastAsia="Calibri" w:hAnsi="Calibri" w:cs="Calibri"/>
                      <w:color w:val="000000"/>
                      <w:sz w:val="22"/>
                      <w:szCs w:val="22"/>
                    </w:rPr>
                    <w:t>Issued to notify the community that an incident/event has occurred that may escalate to impact on life or property. Actions may be recommended for preparedness or vulnerable groups.</w:t>
                  </w:r>
                </w:p>
              </w:tc>
              <w:tc>
                <w:tcPr>
                  <w:tcW w:w="2806" w:type="dxa"/>
                  <w:tcMar>
                    <w:top w:w="15" w:type="dxa"/>
                    <w:left w:w="15" w:type="dxa"/>
                    <w:bottom w:w="15" w:type="dxa"/>
                    <w:right w:w="15" w:type="dxa"/>
                  </w:tcMar>
                  <w:vAlign w:val="center"/>
                </w:tcPr>
                <w:p w14:paraId="18FE68AA" w14:textId="77777777" w:rsidR="00000000" w:rsidRPr="00FB5F1A" w:rsidRDefault="00000000" w:rsidP="00FB5F1A">
                  <w:pPr>
                    <w:pStyle w:val="Normal12"/>
                    <w:spacing w:after="0"/>
                    <w:rPr>
                      <w:color w:val="000000"/>
                    </w:rPr>
                  </w:pPr>
                  <w:r w:rsidRPr="00FB5F1A">
                    <w:rPr>
                      <w:color w:val="000000"/>
                    </w:rPr>
                    <w:t xml:space="preserve">If your school is in an Advice Warning area, then </w:t>
                  </w:r>
                  <w:r w:rsidRPr="00FB5F1A">
                    <w:rPr>
                      <w:color w:val="FF0000"/>
                      <w:shd w:val="clear" w:color="auto" w:fill="FFFF00"/>
                    </w:rPr>
                    <w:t xml:space="preserve">seek advice </w:t>
                  </w:r>
                  <w:r w:rsidRPr="00FB5F1A">
                    <w:rPr>
                      <w:color w:val="000000"/>
                    </w:rPr>
                    <w:t>and monitor conditions as they may change.</w:t>
                  </w:r>
                </w:p>
              </w:tc>
            </w:tr>
            <w:tr w:rsidR="00B435AA" w14:paraId="7C8D7F54" w14:textId="77777777">
              <w:trPr>
                <w:tblCellSpacing w:w="15" w:type="dxa"/>
              </w:trPr>
              <w:tc>
                <w:tcPr>
                  <w:tcW w:w="1226" w:type="dxa"/>
                  <w:tcMar>
                    <w:top w:w="15" w:type="dxa"/>
                    <w:left w:w="15" w:type="dxa"/>
                    <w:bottom w:w="15" w:type="dxa"/>
                    <w:right w:w="15" w:type="dxa"/>
                  </w:tcMar>
                  <w:vAlign w:val="center"/>
                </w:tcPr>
                <w:p w14:paraId="2E0A0662" w14:textId="77777777" w:rsidR="00000000" w:rsidRPr="00FB5F1A" w:rsidRDefault="00000000" w:rsidP="00FB5F1A">
                  <w:pPr>
                    <w:pStyle w:val="Normal12"/>
                    <w:spacing w:after="0"/>
                    <w:rPr>
                      <w:b/>
                      <w:bCs/>
                      <w:color w:val="000000"/>
                    </w:rPr>
                  </w:pPr>
                  <w:r w:rsidRPr="00FB5F1A">
                    <w:rPr>
                      <w:b/>
                      <w:bCs/>
                      <w:color w:val="000000"/>
                    </w:rPr>
                    <w:lastRenderedPageBreak/>
                    <w:t>Watch and Act Warning</w:t>
                  </w:r>
                </w:p>
              </w:tc>
              <w:tc>
                <w:tcPr>
                  <w:tcW w:w="3623" w:type="dxa"/>
                  <w:tcMar>
                    <w:top w:w="15" w:type="dxa"/>
                    <w:left w:w="15" w:type="dxa"/>
                    <w:bottom w:w="15" w:type="dxa"/>
                    <w:right w:w="15" w:type="dxa"/>
                  </w:tcMar>
                  <w:vAlign w:val="center"/>
                </w:tcPr>
                <w:p w14:paraId="51A3A874" w14:textId="77777777" w:rsidR="00000000" w:rsidRPr="00FB5F1A" w:rsidRDefault="00000000" w:rsidP="00FB5F1A">
                  <w:pPr>
                    <w:pStyle w:val="Normal12"/>
                    <w:spacing w:after="0"/>
                    <w:rPr>
                      <w:color w:val="000000"/>
                    </w:rPr>
                  </w:pPr>
                  <w:r w:rsidRPr="00FB5F1A">
                    <w:rPr>
                      <w:color w:val="000000"/>
                    </w:rPr>
                    <w:t>Issued when an incident/event is likely to or is directly impacting the community. They need to take action now.</w:t>
                  </w:r>
                </w:p>
              </w:tc>
              <w:tc>
                <w:tcPr>
                  <w:tcW w:w="2806" w:type="dxa"/>
                  <w:tcMar>
                    <w:top w:w="15" w:type="dxa"/>
                    <w:left w:w="15" w:type="dxa"/>
                    <w:bottom w:w="15" w:type="dxa"/>
                    <w:right w:w="15" w:type="dxa"/>
                  </w:tcMar>
                  <w:vAlign w:val="center"/>
                </w:tcPr>
                <w:p w14:paraId="0E825597" w14:textId="77777777" w:rsidR="00000000" w:rsidRPr="00FB5F1A" w:rsidRDefault="00000000" w:rsidP="00FB5F1A">
                  <w:pPr>
                    <w:pStyle w:val="Normal12"/>
                    <w:spacing w:after="0"/>
                    <w:rPr>
                      <w:color w:val="000000"/>
                    </w:rPr>
                  </w:pPr>
                  <w:r w:rsidRPr="00FB5F1A">
                    <w:rPr>
                      <w:color w:val="000000"/>
                    </w:rPr>
                    <w:t xml:space="preserve">If your school is in a Watch and Act Warning area, </w:t>
                  </w:r>
                  <w:r w:rsidRPr="00FB5F1A">
                    <w:rPr>
                      <w:color w:val="FF0000"/>
                      <w:shd w:val="clear" w:color="auto" w:fill="FFFF00"/>
                    </w:rPr>
                    <w:t xml:space="preserve">seek advice and then decide </w:t>
                  </w:r>
                  <w:r w:rsidRPr="00FB5F1A">
                    <w:rPr>
                      <w:color w:val="000000"/>
                    </w:rPr>
                    <w:t xml:space="preserve">whether to; </w:t>
                  </w:r>
                </w:p>
                <w:p w14:paraId="391A4777" w14:textId="77777777" w:rsidR="00000000" w:rsidRPr="00FB5F1A" w:rsidRDefault="00000000" w:rsidP="00FB5F1A">
                  <w:pPr>
                    <w:pStyle w:val="Normal12"/>
                    <w:numPr>
                      <w:ilvl w:val="0"/>
                      <w:numId w:val="89"/>
                    </w:numPr>
                    <w:spacing w:after="0"/>
                    <w:ind w:hanging="183"/>
                    <w:rPr>
                      <w:color w:val="000000"/>
                    </w:rPr>
                  </w:pPr>
                  <w:r w:rsidRPr="00FB5F1A">
                    <w:rPr>
                      <w:color w:val="000000"/>
                    </w:rPr>
                    <w:t>remain on site, shelter in place (if required) and monitor the situation</w:t>
                  </w:r>
                </w:p>
                <w:p w14:paraId="40347041" w14:textId="77777777" w:rsidR="00000000" w:rsidRPr="00FB5F1A" w:rsidRDefault="00000000" w:rsidP="00FB5F1A">
                  <w:pPr>
                    <w:pStyle w:val="Normal12"/>
                    <w:numPr>
                      <w:ilvl w:val="0"/>
                      <w:numId w:val="89"/>
                    </w:numPr>
                    <w:spacing w:after="0"/>
                    <w:ind w:hanging="183"/>
                    <w:rPr>
                      <w:color w:val="000000"/>
                    </w:rPr>
                  </w:pPr>
                  <w:r w:rsidRPr="00FB5F1A">
                    <w:rPr>
                      <w:color w:val="000000"/>
                    </w:rPr>
                    <w:t>call parents to pick up their children</w:t>
                  </w:r>
                </w:p>
                <w:p w14:paraId="36C34727" w14:textId="77777777" w:rsidR="00000000" w:rsidRPr="00FB5F1A" w:rsidRDefault="00000000" w:rsidP="00FB5F1A">
                  <w:pPr>
                    <w:pStyle w:val="Normal12"/>
                    <w:numPr>
                      <w:ilvl w:val="0"/>
                      <w:numId w:val="89"/>
                    </w:numPr>
                    <w:spacing w:after="0"/>
                    <w:ind w:hanging="183"/>
                    <w:rPr>
                      <w:color w:val="000000"/>
                    </w:rPr>
                  </w:pPr>
                  <w:r w:rsidRPr="00FB5F1A">
                    <w:rPr>
                      <w:color w:val="000000"/>
                    </w:rPr>
                    <w:t>evacuate the school to your offsite bushfire evacuation location (if applicable).</w:t>
                  </w:r>
                </w:p>
              </w:tc>
            </w:tr>
            <w:tr w:rsidR="00B435AA" w14:paraId="55309228" w14:textId="77777777">
              <w:trPr>
                <w:tblCellSpacing w:w="15" w:type="dxa"/>
              </w:trPr>
              <w:tc>
                <w:tcPr>
                  <w:tcW w:w="1226" w:type="dxa"/>
                  <w:tcMar>
                    <w:top w:w="15" w:type="dxa"/>
                    <w:left w:w="15" w:type="dxa"/>
                    <w:bottom w:w="15" w:type="dxa"/>
                    <w:right w:w="15" w:type="dxa"/>
                  </w:tcMar>
                  <w:vAlign w:val="center"/>
                </w:tcPr>
                <w:p w14:paraId="5B5AA363" w14:textId="77777777" w:rsidR="00000000" w:rsidRPr="00FB5F1A" w:rsidRDefault="00000000" w:rsidP="00FB5F1A">
                  <w:pPr>
                    <w:pStyle w:val="Normal12"/>
                    <w:spacing w:after="0"/>
                    <w:rPr>
                      <w:b/>
                      <w:bCs/>
                      <w:color w:val="000000"/>
                    </w:rPr>
                  </w:pPr>
                  <w:r w:rsidRPr="00FB5F1A">
                    <w:rPr>
                      <w:b/>
                      <w:bCs/>
                      <w:color w:val="000000"/>
                    </w:rPr>
                    <w:t>Emergency Warning</w:t>
                  </w:r>
                </w:p>
              </w:tc>
              <w:tc>
                <w:tcPr>
                  <w:tcW w:w="3623" w:type="dxa"/>
                  <w:tcMar>
                    <w:top w:w="15" w:type="dxa"/>
                    <w:left w:w="15" w:type="dxa"/>
                    <w:bottom w:w="15" w:type="dxa"/>
                    <w:right w:w="15" w:type="dxa"/>
                  </w:tcMar>
                  <w:vAlign w:val="center"/>
                </w:tcPr>
                <w:p w14:paraId="3F3B0021" w14:textId="77777777" w:rsidR="00000000" w:rsidRPr="00FB5F1A" w:rsidRDefault="00000000" w:rsidP="00FB5F1A">
                  <w:pPr>
                    <w:pStyle w:val="Normal12"/>
                    <w:spacing w:after="0"/>
                    <w:rPr>
                      <w:color w:val="000000"/>
                    </w:rPr>
                  </w:pPr>
                  <w:r w:rsidRPr="00FB5F1A">
                    <w:rPr>
                      <w:rFonts w:ascii="Calibri" w:eastAsia="Calibri" w:hAnsi="Calibri" w:cs="Calibri"/>
                      <w:color w:val="000000"/>
                      <w:sz w:val="22"/>
                      <w:szCs w:val="22"/>
                    </w:rPr>
                    <w:t>Issued when the community is in imminent danger of an incident/event and needs to take action now.</w:t>
                  </w:r>
                </w:p>
              </w:tc>
              <w:tc>
                <w:tcPr>
                  <w:tcW w:w="2806" w:type="dxa"/>
                  <w:tcMar>
                    <w:top w:w="15" w:type="dxa"/>
                    <w:left w:w="15" w:type="dxa"/>
                    <w:bottom w:w="15" w:type="dxa"/>
                    <w:right w:w="15" w:type="dxa"/>
                  </w:tcMar>
                  <w:vAlign w:val="center"/>
                </w:tcPr>
                <w:p w14:paraId="5580D2CB" w14:textId="77777777" w:rsidR="00000000" w:rsidRPr="00FB5F1A" w:rsidRDefault="00000000" w:rsidP="00FB5F1A">
                  <w:pPr>
                    <w:pStyle w:val="Normal12"/>
                    <w:spacing w:after="0"/>
                    <w:rPr>
                      <w:color w:val="000000"/>
                    </w:rPr>
                  </w:pPr>
                  <w:r w:rsidRPr="00FB5F1A">
                    <w:rPr>
                      <w:color w:val="000000"/>
                    </w:rPr>
                    <w:t xml:space="preserve">If your school is in an Emergency Warning area and the warning states that it is too late to leave, then </w:t>
                  </w:r>
                  <w:r w:rsidRPr="00FB5F1A">
                    <w:rPr>
                      <w:color w:val="FF0000"/>
                      <w:shd w:val="clear" w:color="auto" w:fill="FFFF00"/>
                    </w:rPr>
                    <w:t>shelter in place and seek advice</w:t>
                  </w:r>
                  <w:r w:rsidRPr="00FB5F1A">
                    <w:rPr>
                      <w:color w:val="000000"/>
                    </w:rPr>
                    <w:t>.</w:t>
                  </w:r>
                </w:p>
                <w:p w14:paraId="4A23A9A9" w14:textId="77777777" w:rsidR="00000000" w:rsidRPr="00FB5F1A" w:rsidRDefault="00000000" w:rsidP="00FB5F1A">
                  <w:pPr>
                    <w:pStyle w:val="Normal12"/>
                    <w:spacing w:after="0"/>
                    <w:rPr>
                      <w:color w:val="000000"/>
                    </w:rPr>
                  </w:pPr>
                  <w:r w:rsidRPr="00FB5F1A">
                    <w:rPr>
                      <w:color w:val="000000"/>
                    </w:rPr>
                    <w:t>Advise parents that they should not travel to the school to pick up their children. If parents do arrive, then advise them to also shelter in place with staff and students at the school.</w:t>
                  </w:r>
                </w:p>
              </w:tc>
            </w:tr>
            <w:tr w:rsidR="00B435AA" w14:paraId="36B0FE64" w14:textId="77777777">
              <w:trPr>
                <w:tblCellSpacing w:w="15" w:type="dxa"/>
              </w:trPr>
              <w:tc>
                <w:tcPr>
                  <w:tcW w:w="1226" w:type="dxa"/>
                  <w:tcMar>
                    <w:top w:w="15" w:type="dxa"/>
                    <w:left w:w="15" w:type="dxa"/>
                    <w:bottom w:w="15" w:type="dxa"/>
                    <w:right w:w="15" w:type="dxa"/>
                  </w:tcMar>
                  <w:vAlign w:val="center"/>
                </w:tcPr>
                <w:p w14:paraId="4363F999" w14:textId="77777777" w:rsidR="00000000" w:rsidRPr="00FB5F1A" w:rsidRDefault="00000000" w:rsidP="00FB5F1A">
                  <w:pPr>
                    <w:pStyle w:val="Normal12"/>
                    <w:spacing w:after="0"/>
                    <w:rPr>
                      <w:b/>
                      <w:bCs/>
                      <w:color w:val="000000"/>
                    </w:rPr>
                  </w:pPr>
                  <w:r w:rsidRPr="00FB5F1A">
                    <w:rPr>
                      <w:b/>
                      <w:bCs/>
                      <w:color w:val="000000"/>
                    </w:rPr>
                    <w:t>Prepare to Evacuate</w:t>
                  </w:r>
                </w:p>
              </w:tc>
              <w:tc>
                <w:tcPr>
                  <w:tcW w:w="3623" w:type="dxa"/>
                  <w:tcMar>
                    <w:top w:w="15" w:type="dxa"/>
                    <w:left w:w="15" w:type="dxa"/>
                    <w:bottom w:w="15" w:type="dxa"/>
                    <w:right w:w="15" w:type="dxa"/>
                  </w:tcMar>
                  <w:vAlign w:val="center"/>
                </w:tcPr>
                <w:p w14:paraId="6D6B4017" w14:textId="77777777" w:rsidR="00000000" w:rsidRPr="00FB5F1A" w:rsidRDefault="00000000" w:rsidP="00FB5F1A">
                  <w:pPr>
                    <w:pStyle w:val="Normal12"/>
                    <w:spacing w:after="0"/>
                    <w:rPr>
                      <w:color w:val="000000"/>
                    </w:rPr>
                  </w:pPr>
                  <w:r w:rsidRPr="00FB5F1A">
                    <w:rPr>
                      <w:rFonts w:ascii="Calibri" w:eastAsia="Calibri" w:hAnsi="Calibri" w:cs="Calibri"/>
                      <w:color w:val="000000"/>
                      <w:sz w:val="22"/>
                      <w:szCs w:val="22"/>
                    </w:rPr>
                    <w:t>Issued when it is recommended that the community should quickly prepare to leave the area. This may include undertaking actions to prepare their family, gather critical items and protect their property.</w:t>
                  </w:r>
                </w:p>
              </w:tc>
              <w:tc>
                <w:tcPr>
                  <w:tcW w:w="2806" w:type="dxa"/>
                  <w:tcMar>
                    <w:top w:w="15" w:type="dxa"/>
                    <w:left w:w="15" w:type="dxa"/>
                    <w:bottom w:w="15" w:type="dxa"/>
                    <w:right w:w="15" w:type="dxa"/>
                  </w:tcMar>
                  <w:vAlign w:val="center"/>
                </w:tcPr>
                <w:p w14:paraId="4686A692" w14:textId="77777777" w:rsidR="00000000" w:rsidRPr="00FB5F1A" w:rsidRDefault="00000000" w:rsidP="00FB5F1A">
                  <w:pPr>
                    <w:pStyle w:val="Normal12"/>
                    <w:spacing w:after="0"/>
                    <w:rPr>
                      <w:color w:val="000000"/>
                    </w:rPr>
                  </w:pPr>
                  <w:r w:rsidRPr="00FB5F1A">
                    <w:rPr>
                      <w:color w:val="000000"/>
                    </w:rPr>
                    <w:t>If your school is in an Evacuation area;</w:t>
                  </w:r>
                  <w:r w:rsidRPr="00FB5F1A">
                    <w:rPr>
                      <w:color w:val="FF0000"/>
                      <w:shd w:val="clear" w:color="auto" w:fill="FFFF00"/>
                    </w:rPr>
                    <w:t>comply with evacuation instructions provided and seek advice</w:t>
                  </w:r>
                  <w:r w:rsidRPr="00FB5F1A">
                    <w:rPr>
                      <w:color w:val="000000"/>
                    </w:rPr>
                    <w:t>.</w:t>
                  </w:r>
                </w:p>
              </w:tc>
            </w:tr>
            <w:tr w:rsidR="00B435AA" w14:paraId="06194DBC" w14:textId="77777777">
              <w:trPr>
                <w:tblCellSpacing w:w="15" w:type="dxa"/>
              </w:trPr>
              <w:tc>
                <w:tcPr>
                  <w:tcW w:w="1226" w:type="dxa"/>
                  <w:tcMar>
                    <w:top w:w="15" w:type="dxa"/>
                    <w:left w:w="15" w:type="dxa"/>
                    <w:bottom w:w="15" w:type="dxa"/>
                    <w:right w:w="15" w:type="dxa"/>
                  </w:tcMar>
                  <w:vAlign w:val="center"/>
                </w:tcPr>
                <w:p w14:paraId="3F1C0384" w14:textId="77777777" w:rsidR="00000000" w:rsidRPr="00FB5F1A" w:rsidRDefault="00000000" w:rsidP="00FB5F1A">
                  <w:pPr>
                    <w:pStyle w:val="Normal12"/>
                    <w:spacing w:after="0"/>
                    <w:rPr>
                      <w:b/>
                      <w:bCs/>
                      <w:color w:val="000000"/>
                    </w:rPr>
                  </w:pPr>
                  <w:r w:rsidRPr="00FB5F1A">
                    <w:rPr>
                      <w:b/>
                      <w:bCs/>
                      <w:color w:val="000000"/>
                    </w:rPr>
                    <w:t>Evacuate Now</w:t>
                  </w:r>
                </w:p>
              </w:tc>
              <w:tc>
                <w:tcPr>
                  <w:tcW w:w="3623" w:type="dxa"/>
                  <w:tcMar>
                    <w:top w:w="15" w:type="dxa"/>
                    <w:left w:w="15" w:type="dxa"/>
                    <w:bottom w:w="15" w:type="dxa"/>
                    <w:right w:w="15" w:type="dxa"/>
                  </w:tcMar>
                  <w:vAlign w:val="center"/>
                </w:tcPr>
                <w:p w14:paraId="30BFB9D8" w14:textId="77777777" w:rsidR="00000000" w:rsidRPr="00FB5F1A" w:rsidRDefault="00000000" w:rsidP="00FB5F1A">
                  <w:pPr>
                    <w:pStyle w:val="Normal12"/>
                    <w:spacing w:after="0"/>
                    <w:rPr>
                      <w:color w:val="000000"/>
                    </w:rPr>
                  </w:pPr>
                  <w:r w:rsidRPr="00FB5F1A">
                    <w:rPr>
                      <w:rFonts w:ascii="Calibri" w:eastAsia="Calibri" w:hAnsi="Calibri" w:cs="Calibri"/>
                      <w:color w:val="000000"/>
                      <w:sz w:val="22"/>
                      <w:szCs w:val="22"/>
                    </w:rPr>
                    <w:t>Issued when it is recommended that the community leave immediately, or processes are in place to evacuate communities.</w:t>
                  </w:r>
                </w:p>
              </w:tc>
              <w:tc>
                <w:tcPr>
                  <w:tcW w:w="2806" w:type="dxa"/>
                  <w:tcMar>
                    <w:top w:w="15" w:type="dxa"/>
                    <w:left w:w="15" w:type="dxa"/>
                    <w:bottom w:w="15" w:type="dxa"/>
                    <w:right w:w="15" w:type="dxa"/>
                  </w:tcMar>
                  <w:vAlign w:val="center"/>
                </w:tcPr>
                <w:p w14:paraId="4649539B" w14:textId="77777777" w:rsidR="00000000" w:rsidRPr="00FB5F1A" w:rsidRDefault="00000000" w:rsidP="00FB5F1A">
                  <w:pPr>
                    <w:pStyle w:val="Normal12"/>
                    <w:spacing w:after="0"/>
                    <w:rPr>
                      <w:color w:val="000000"/>
                    </w:rPr>
                  </w:pPr>
                  <w:r w:rsidRPr="00FB5F1A">
                    <w:rPr>
                      <w:color w:val="000000"/>
                    </w:rPr>
                    <w:t>If your school is in an Evacuation area;</w:t>
                  </w:r>
                  <w:r w:rsidRPr="00FB5F1A">
                    <w:rPr>
                      <w:color w:val="FF0000"/>
                      <w:shd w:val="clear" w:color="auto" w:fill="FFFF00"/>
                    </w:rPr>
                    <w:t>comply with evacuation instructions provided and seek advice.</w:t>
                  </w:r>
                </w:p>
              </w:tc>
            </w:tr>
          </w:tbl>
          <w:p w14:paraId="13C7D268" w14:textId="77777777" w:rsidR="00000000" w:rsidRPr="00FB5F1A" w:rsidRDefault="00000000" w:rsidP="00FB5F1A">
            <w:pPr>
              <w:pStyle w:val="Normal12"/>
              <w:spacing w:after="0"/>
            </w:pPr>
            <w:r w:rsidRPr="00FB5F1A">
              <w:rPr>
                <w:b/>
                <w:bCs/>
              </w:rPr>
              <w:t>Sheltering in Place.</w:t>
            </w:r>
          </w:p>
          <w:p w14:paraId="73DFA097" w14:textId="77777777" w:rsidR="00000000" w:rsidRPr="00FB5F1A" w:rsidRDefault="00000000" w:rsidP="00FB5F1A">
            <w:pPr>
              <w:pStyle w:val="Normal12"/>
              <w:spacing w:after="0"/>
            </w:pPr>
            <w:r w:rsidRPr="00FB5F1A">
              <w:t>If sheltering-in-place is required, move all students, staff and visitors to the Shelter in Place if possible, provided it is safe to do so.</w:t>
            </w:r>
          </w:p>
          <w:p w14:paraId="6520C5A0" w14:textId="77777777" w:rsidR="00000000" w:rsidRPr="00FB5F1A" w:rsidRDefault="00000000" w:rsidP="00FB5F1A">
            <w:pPr>
              <w:pStyle w:val="Normal12"/>
              <w:numPr>
                <w:ilvl w:val="0"/>
                <w:numId w:val="90"/>
              </w:numPr>
              <w:spacing w:after="0"/>
              <w:ind w:hanging="183"/>
            </w:pPr>
            <w:r w:rsidRPr="00FB5F1A">
              <w:t>Take your emergency kit, a first aid kit, your EMP and student and staff attendance lists.</w:t>
            </w:r>
          </w:p>
          <w:p w14:paraId="354A863C" w14:textId="77777777" w:rsidR="00000000" w:rsidRPr="00FB5F1A" w:rsidRDefault="00000000" w:rsidP="00FB5F1A">
            <w:pPr>
              <w:pStyle w:val="Normal12"/>
              <w:numPr>
                <w:ilvl w:val="0"/>
                <w:numId w:val="90"/>
              </w:numPr>
              <w:spacing w:after="0"/>
              <w:ind w:hanging="183"/>
            </w:pPr>
            <w:r w:rsidRPr="00FB5F1A">
              <w:t xml:space="preserve">Check fire equipment including; torches, water, batteries, radio, water, mops, buckets, school portable phone, P2 smoke masks, personal protective equipment and mobile phone are in the </w:t>
            </w:r>
            <w:r w:rsidRPr="00FB5F1A">
              <w:rPr>
                <w:i/>
                <w:iCs/>
                <w:color w:val="FF0000"/>
                <w:shd w:val="clear" w:color="auto" w:fill="FFFF00"/>
              </w:rPr>
              <w:t>Shelter in Place</w:t>
            </w:r>
            <w:r w:rsidRPr="00FB5F1A">
              <w:t>.</w:t>
            </w:r>
          </w:p>
          <w:p w14:paraId="070C6FFC" w14:textId="77777777" w:rsidR="00000000" w:rsidRPr="00FB5F1A" w:rsidRDefault="00000000" w:rsidP="00FB5F1A">
            <w:pPr>
              <w:pStyle w:val="Normal12"/>
              <w:numPr>
                <w:ilvl w:val="0"/>
                <w:numId w:val="90"/>
              </w:numPr>
              <w:spacing w:after="0"/>
              <w:ind w:hanging="183"/>
            </w:pPr>
            <w:r w:rsidRPr="00FB5F1A">
              <w:t>Check that all students, staff and visitors are accounted for.</w:t>
            </w:r>
          </w:p>
          <w:p w14:paraId="0330D544" w14:textId="77777777" w:rsidR="00000000" w:rsidRPr="00FB5F1A" w:rsidRDefault="00000000" w:rsidP="00FB5F1A">
            <w:pPr>
              <w:pStyle w:val="Normal12"/>
              <w:numPr>
                <w:ilvl w:val="0"/>
                <w:numId w:val="90"/>
              </w:numPr>
              <w:spacing w:after="0"/>
              <w:ind w:hanging="183"/>
            </w:pPr>
            <w:r w:rsidRPr="00FB5F1A">
              <w:t>Ensure communications with emergency services are maintained.</w:t>
            </w:r>
          </w:p>
          <w:p w14:paraId="03724675" w14:textId="77777777" w:rsidR="00000000" w:rsidRPr="00FB5F1A" w:rsidRDefault="00000000" w:rsidP="00FB5F1A">
            <w:pPr>
              <w:pStyle w:val="Normal12"/>
              <w:numPr>
                <w:ilvl w:val="0"/>
                <w:numId w:val="90"/>
              </w:numPr>
              <w:spacing w:after="0"/>
              <w:ind w:hanging="183"/>
            </w:pPr>
            <w:r w:rsidRPr="00FB5F1A">
              <w:t>Advise parents that the school is sheltering in place and they should not come to pick their children up.</w:t>
            </w:r>
          </w:p>
          <w:p w14:paraId="5205A530" w14:textId="77777777" w:rsidR="00000000" w:rsidRPr="00FB5F1A" w:rsidRDefault="00000000" w:rsidP="00FB5F1A">
            <w:pPr>
              <w:pStyle w:val="Normal12"/>
              <w:numPr>
                <w:ilvl w:val="0"/>
                <w:numId w:val="90"/>
              </w:numPr>
              <w:spacing w:after="0"/>
              <w:ind w:hanging="183"/>
            </w:pPr>
            <w:r w:rsidRPr="00FB5F1A">
              <w:t>If parents arrive, encourage them to stay with their children at the school.</w:t>
            </w:r>
          </w:p>
          <w:p w14:paraId="3D9EF320" w14:textId="77777777" w:rsidR="00000000" w:rsidRPr="00FB5F1A" w:rsidRDefault="00000000" w:rsidP="00FB5F1A">
            <w:pPr>
              <w:pStyle w:val="Normal12"/>
              <w:numPr>
                <w:ilvl w:val="0"/>
                <w:numId w:val="90"/>
              </w:numPr>
              <w:spacing w:after="0"/>
              <w:ind w:hanging="183"/>
            </w:pPr>
            <w:r w:rsidRPr="00FB5F1A">
              <w:t xml:space="preserve">Check all windows and doors in the </w:t>
            </w:r>
            <w:r w:rsidRPr="00FB5F1A">
              <w:rPr>
                <w:i/>
                <w:iCs/>
                <w:color w:val="FF0000"/>
                <w:shd w:val="clear" w:color="auto" w:fill="FFFF00"/>
              </w:rPr>
              <w:t>Shelter in Place</w:t>
            </w:r>
            <w:r w:rsidRPr="00FB5F1A">
              <w:t xml:space="preserve"> are closed (but doors are not locked).</w:t>
            </w:r>
          </w:p>
          <w:p w14:paraId="15E1F53C" w14:textId="77777777" w:rsidR="00000000" w:rsidRPr="00FB5F1A" w:rsidRDefault="00000000" w:rsidP="00FB5F1A">
            <w:pPr>
              <w:pStyle w:val="Normal12"/>
              <w:numPr>
                <w:ilvl w:val="0"/>
                <w:numId w:val="90"/>
              </w:numPr>
              <w:spacing w:after="0"/>
              <w:ind w:hanging="183"/>
            </w:pPr>
            <w:r w:rsidRPr="00FB5F1A">
              <w:t>Turn off gas supply</w:t>
            </w:r>
          </w:p>
          <w:p w14:paraId="1889B3C6" w14:textId="77777777" w:rsidR="00000000" w:rsidRPr="00FB5F1A" w:rsidRDefault="00000000" w:rsidP="00FB5F1A">
            <w:pPr>
              <w:pStyle w:val="Normal12"/>
              <w:numPr>
                <w:ilvl w:val="0"/>
                <w:numId w:val="90"/>
              </w:numPr>
              <w:spacing w:after="0"/>
              <w:ind w:hanging="183"/>
            </w:pPr>
            <w:r w:rsidRPr="00FB5F1A">
              <w:t>Any sprinkler system around the school grounds to be turned on (if this does not compromise other water-based defence systems).</w:t>
            </w:r>
          </w:p>
          <w:p w14:paraId="75C27683" w14:textId="77777777" w:rsidR="00000000" w:rsidRPr="00FB5F1A" w:rsidRDefault="00000000" w:rsidP="00FB5F1A">
            <w:pPr>
              <w:pStyle w:val="Normal12"/>
              <w:numPr>
                <w:ilvl w:val="0"/>
                <w:numId w:val="90"/>
              </w:numPr>
              <w:spacing w:after="0"/>
              <w:ind w:hanging="183"/>
            </w:pPr>
            <w:r w:rsidRPr="00FB5F1A">
              <w:lastRenderedPageBreak/>
              <w:t xml:space="preserve">If safe to do so, relocate cars and any other movable combustible objects to greater than 20m from the </w:t>
            </w:r>
            <w:r w:rsidRPr="00FB5F1A">
              <w:rPr>
                <w:i/>
                <w:iCs/>
                <w:color w:val="FF0000"/>
                <w:shd w:val="clear" w:color="auto" w:fill="FFFF00"/>
              </w:rPr>
              <w:t>Shelter in Place</w:t>
            </w:r>
            <w:r w:rsidRPr="00FB5F1A">
              <w:t xml:space="preserve"> and the evacuation path between the </w:t>
            </w:r>
            <w:r w:rsidRPr="00FB5F1A">
              <w:rPr>
                <w:i/>
                <w:iCs/>
                <w:color w:val="FF0000"/>
                <w:shd w:val="clear" w:color="auto" w:fill="FFFF00"/>
              </w:rPr>
              <w:t>Shelter in Place</w:t>
            </w:r>
            <w:r w:rsidRPr="00FB5F1A">
              <w:t xml:space="preserve"> and </w:t>
            </w:r>
            <w:r w:rsidRPr="00FB5F1A">
              <w:rPr>
                <w:i/>
                <w:iCs/>
                <w:color w:val="FF0000"/>
                <w:shd w:val="clear" w:color="auto" w:fill="FFFF00"/>
              </w:rPr>
              <w:t>Onsite Bushfire Evacuation location</w:t>
            </w:r>
            <w:r w:rsidRPr="00FB5F1A">
              <w:t xml:space="preserve"> and </w:t>
            </w:r>
            <w:r w:rsidRPr="00FB5F1A">
              <w:rPr>
                <w:i/>
                <w:iCs/>
                <w:color w:val="FF0000"/>
                <w:shd w:val="clear" w:color="auto" w:fill="FFFF00"/>
              </w:rPr>
              <w:t>Offsite Bushfire Evacuation Location.</w:t>
            </w:r>
          </w:p>
          <w:p w14:paraId="404979A6" w14:textId="77777777" w:rsidR="00000000" w:rsidRPr="00FB5F1A" w:rsidRDefault="00000000" w:rsidP="00FB5F1A">
            <w:pPr>
              <w:pStyle w:val="Normal12"/>
              <w:numPr>
                <w:ilvl w:val="0"/>
                <w:numId w:val="90"/>
              </w:numPr>
              <w:spacing w:after="0"/>
              <w:ind w:hanging="183"/>
            </w:pPr>
            <w:r w:rsidRPr="00FB5F1A">
              <w:t>Staff should attend to students who show signs of or are known to be susceptible to smoke. If possible, supply these students with P2 smoke masks and any medication they require.</w:t>
            </w:r>
          </w:p>
          <w:p w14:paraId="5DCCAB19" w14:textId="77777777" w:rsidR="00000000" w:rsidRPr="00FB5F1A" w:rsidRDefault="00000000" w:rsidP="00FB5F1A">
            <w:pPr>
              <w:pStyle w:val="Normal12"/>
              <w:numPr>
                <w:ilvl w:val="0"/>
                <w:numId w:val="90"/>
              </w:numPr>
              <w:spacing w:after="0"/>
              <w:ind w:hanging="183"/>
            </w:pPr>
            <w:r w:rsidRPr="00FB5F1A">
              <w:t>The Communications Officer or a nominated person is to monitor the phones and/or radios to ensure that communication is maintained.</w:t>
            </w:r>
          </w:p>
          <w:p w14:paraId="0FCCB71A" w14:textId="77777777" w:rsidR="00000000" w:rsidRPr="00FB5F1A" w:rsidRDefault="00000000" w:rsidP="00FB5F1A">
            <w:pPr>
              <w:pStyle w:val="Normal12"/>
              <w:numPr>
                <w:ilvl w:val="0"/>
                <w:numId w:val="90"/>
              </w:numPr>
              <w:spacing w:after="0"/>
              <w:ind w:hanging="183"/>
            </w:pPr>
            <w:r w:rsidRPr="00FB5F1A">
              <w:t>Wait for emergency services to arrive or provide further information.</w:t>
            </w:r>
          </w:p>
          <w:p w14:paraId="3B990BD4" w14:textId="77777777" w:rsidR="00000000" w:rsidRPr="00FB5F1A" w:rsidRDefault="00000000" w:rsidP="00FB5F1A">
            <w:pPr>
              <w:pStyle w:val="Normal12"/>
              <w:numPr>
                <w:ilvl w:val="0"/>
                <w:numId w:val="90"/>
              </w:numPr>
              <w:spacing w:after="0"/>
              <w:ind w:hanging="183"/>
            </w:pPr>
            <w:r w:rsidRPr="00FB5F1A">
              <w:t>Any decision to leave the Shelter in Place should only occur on advice of emergency services</w:t>
            </w:r>
          </w:p>
          <w:p w14:paraId="7967A45F" w14:textId="77777777" w:rsidR="00000000" w:rsidRPr="00FB5F1A" w:rsidRDefault="00000000" w:rsidP="00FB5F1A">
            <w:pPr>
              <w:pStyle w:val="Normal12"/>
              <w:numPr>
                <w:ilvl w:val="0"/>
                <w:numId w:val="90"/>
              </w:numPr>
              <w:spacing w:after="0"/>
              <w:ind w:hanging="183"/>
            </w:pPr>
            <w:r w:rsidRPr="00FB5F1A">
              <w:t xml:space="preserve">Continually monitor </w:t>
            </w:r>
            <w:r w:rsidRPr="00FB5F1A">
              <w:rPr>
                <w:i/>
                <w:iCs/>
                <w:color w:val="FF0000"/>
                <w:shd w:val="clear" w:color="auto" w:fill="FFFF00"/>
              </w:rPr>
              <w:t>Shelter in Place</w:t>
            </w:r>
            <w:r w:rsidRPr="00FB5F1A">
              <w:t xml:space="preserve"> for embers or building ignitions and immediately put them out, when safe to do so. Staff, where possible, should wear full length, fire resistant natural fibre clothing (e.g. wool or cotton) and other personal protective equipment including; goggles, leather gloves and P2 smoke masks, for patrolling the Shelter in Place for embers and building ignitions.</w:t>
            </w:r>
          </w:p>
          <w:p w14:paraId="1819C0FB" w14:textId="77777777" w:rsidR="00000000" w:rsidRPr="00FB5F1A" w:rsidRDefault="00000000" w:rsidP="00FB5F1A">
            <w:pPr>
              <w:pStyle w:val="Normal12"/>
              <w:numPr>
                <w:ilvl w:val="0"/>
                <w:numId w:val="90"/>
              </w:numPr>
              <w:spacing w:after="0"/>
              <w:ind w:hanging="183"/>
            </w:pPr>
            <w:r w:rsidRPr="00FB5F1A">
              <w:t>If the building has ignited and is not safe to extinguish – evacuate to the &gt;</w:t>
            </w:r>
            <w:r w:rsidRPr="00FB5F1A">
              <w:rPr>
                <w:i/>
                <w:iCs/>
                <w:color w:val="FF0000"/>
                <w:shd w:val="clear" w:color="auto" w:fill="FFFF00"/>
              </w:rPr>
              <w:t xml:space="preserve">Onsite Evacuation Location </w:t>
            </w:r>
            <w:r w:rsidRPr="00FB5F1A">
              <w:t xml:space="preserve">or </w:t>
            </w:r>
            <w:r w:rsidRPr="00FB5F1A">
              <w:rPr>
                <w:i/>
                <w:iCs/>
                <w:color w:val="FF0000"/>
                <w:shd w:val="clear" w:color="auto" w:fill="FFFF00"/>
              </w:rPr>
              <w:t>Offsite Bushfire Evacuation Location</w:t>
            </w:r>
            <w:r w:rsidRPr="00FB5F1A">
              <w:t>, via the defined route in the maps</w:t>
            </w:r>
          </w:p>
          <w:p w14:paraId="2F0D2963" w14:textId="77777777" w:rsidR="00000000" w:rsidRPr="00FB5F1A" w:rsidRDefault="00000000" w:rsidP="00FB5F1A">
            <w:pPr>
              <w:pStyle w:val="Normal12"/>
              <w:numPr>
                <w:ilvl w:val="0"/>
                <w:numId w:val="90"/>
              </w:numPr>
              <w:spacing w:after="0"/>
              <w:ind w:hanging="183"/>
            </w:pPr>
            <w:r w:rsidRPr="00FB5F1A">
              <w:t>Maintain a record of actions/decisions undertaken and times. </w:t>
            </w:r>
          </w:p>
          <w:p w14:paraId="26F98A64" w14:textId="77777777" w:rsidR="00000000" w:rsidRPr="00FB5F1A" w:rsidRDefault="00000000" w:rsidP="00FB5F1A">
            <w:pPr>
              <w:pStyle w:val="Normal12"/>
              <w:spacing w:after="0"/>
            </w:pPr>
            <w:r w:rsidRPr="00FB5F1A">
              <w:rPr>
                <w:b/>
                <w:bCs/>
                <w:u w:val="single"/>
              </w:rPr>
              <w:t>Pre-emptive Actions:</w:t>
            </w:r>
          </w:p>
          <w:p w14:paraId="4E3EE67C" w14:textId="77777777" w:rsidR="00000000" w:rsidRPr="00FB5F1A" w:rsidRDefault="00000000" w:rsidP="00FB5F1A">
            <w:pPr>
              <w:pStyle w:val="Normal12"/>
              <w:spacing w:after="0"/>
            </w:pPr>
            <w:r w:rsidRPr="00FB5F1A">
              <w:t>This school is a Category 4 and will relocate/close on FDR days in the Corangamite Shire following endorsement from School Council, and the Regional Director. This advice wiil be pushed out ot parents via Xuno SMS system. The plan is attached to this EMP.</w:t>
            </w:r>
          </w:p>
          <w:p w14:paraId="5E1CF9D0" w14:textId="77777777" w:rsidR="00000000" w:rsidRPr="00FB5F1A" w:rsidRDefault="00000000" w:rsidP="00FB5F1A">
            <w:pPr>
              <w:pStyle w:val="Normal12"/>
              <w:spacing w:after="0"/>
            </w:pPr>
            <w:r w:rsidRPr="00FB5F1A">
              <w:t>This school will also close on determined Catastrophic fire danger days in the South West District.</w:t>
            </w:r>
          </w:p>
          <w:p w14:paraId="18A88771" w14:textId="77777777" w:rsidR="00000000" w:rsidRPr="00FB5F1A" w:rsidRDefault="00000000" w:rsidP="00FB5F1A">
            <w:pPr>
              <w:pStyle w:val="Normal12"/>
              <w:spacing w:after="0"/>
            </w:pPr>
            <w:r w:rsidRPr="00FB5F1A">
              <w:t xml:space="preserve">When </w:t>
            </w:r>
            <w:r w:rsidRPr="00FB5F1A">
              <w:rPr>
                <w:u w:val="single"/>
              </w:rPr>
              <w:t>relocating</w:t>
            </w:r>
            <w:r w:rsidRPr="00FB5F1A">
              <w:t xml:space="preserve"> due to elevated fire danger in line with this plan, the school will use the following relocation checklist: </w:t>
            </w:r>
            <w:hyperlink r:id="rId115" w:history="1">
              <w:r w:rsidRPr="00FB5F1A">
                <w:t>https://www.education.vic.gov.au/PAL/bushfire-preparedness-school-relocation-principal-checklist.docx</w:t>
              </w:r>
            </w:hyperlink>
          </w:p>
          <w:p w14:paraId="1460BC97" w14:textId="77777777" w:rsidR="00000000" w:rsidRPr="00FB5F1A" w:rsidRDefault="00000000" w:rsidP="00FB5F1A">
            <w:pPr>
              <w:pStyle w:val="Normal12"/>
              <w:spacing w:after="0"/>
            </w:pPr>
            <w:r w:rsidRPr="00FB5F1A">
              <w:t xml:space="preserve">When </w:t>
            </w:r>
            <w:r w:rsidRPr="00FB5F1A">
              <w:rPr>
                <w:u w:val="single"/>
              </w:rPr>
              <w:t>closing</w:t>
            </w:r>
            <w:r w:rsidRPr="00FB5F1A">
              <w:t xml:space="preserve"> due to elevated fire danger in line with this plan, the school will use the following closure checklist: </w:t>
            </w:r>
            <w:hyperlink r:id="rId116" w:history="1">
              <w:r w:rsidRPr="00FB5F1A">
                <w:t>https://www.education.vic.gov.au/PAL/bushfire-preparedness-school-closure-principal-checklist.docx</w:t>
              </w:r>
            </w:hyperlink>
          </w:p>
          <w:p w14:paraId="5E2FABB8" w14:textId="77777777" w:rsidR="00000000" w:rsidRPr="00FB5F1A" w:rsidRDefault="00000000" w:rsidP="00FB5F1A">
            <w:pPr>
              <w:pStyle w:val="Normal12"/>
              <w:spacing w:after="0"/>
            </w:pPr>
          </w:p>
        </w:tc>
      </w:tr>
      <w:tr w:rsidR="00B435AA" w14:paraId="18D7EF06" w14:textId="77777777" w:rsidTr="002A528A">
        <w:trPr>
          <w:trHeight w:val="89"/>
        </w:trPr>
        <w:tc>
          <w:tcPr>
            <w:tcW w:w="2972" w:type="dxa"/>
          </w:tcPr>
          <w:p w14:paraId="34D20FFE" w14:textId="77777777" w:rsidR="00000000" w:rsidRPr="00FB5F1A" w:rsidRDefault="00000000" w:rsidP="00FB5F1A">
            <w:pPr>
              <w:pStyle w:val="Normal12"/>
              <w:spacing w:after="0"/>
            </w:pPr>
            <w:r>
              <w:rPr>
                <w:sz w:val="20"/>
              </w:rPr>
              <w:lastRenderedPageBreak/>
              <w:t>Traumatic Death/Injury/Grief</w:t>
            </w:r>
          </w:p>
        </w:tc>
        <w:tc>
          <w:tcPr>
            <w:tcW w:w="7835" w:type="dxa"/>
          </w:tcPr>
          <w:p w14:paraId="79BC6414" w14:textId="77777777" w:rsidR="00000000" w:rsidRPr="00FB5F1A" w:rsidRDefault="00000000" w:rsidP="00FB5F1A">
            <w:pPr>
              <w:pStyle w:val="Normal12"/>
              <w:spacing w:after="0"/>
            </w:pPr>
            <w:r w:rsidRPr="00FB5F1A">
              <w:rPr>
                <w:rFonts w:eastAsia="Arial"/>
                <w:sz w:val="21"/>
                <w:szCs w:val="21"/>
              </w:rPr>
              <w:t xml:space="preserve">If death or injury occurs on a school site (that impacts or risks impacting the health, safety and wellbeing of students or staff): </w:t>
            </w:r>
          </w:p>
          <w:p w14:paraId="4B58472E" w14:textId="77777777" w:rsidR="00000000" w:rsidRPr="00FB5F1A" w:rsidRDefault="00000000" w:rsidP="00FB5F1A">
            <w:pPr>
              <w:pStyle w:val="Normal12"/>
              <w:numPr>
                <w:ilvl w:val="0"/>
                <w:numId w:val="91"/>
              </w:numPr>
              <w:spacing w:after="0"/>
              <w:ind w:hanging="183"/>
            </w:pPr>
            <w:r w:rsidRPr="00FB5F1A">
              <w:rPr>
                <w:rFonts w:eastAsia="Arial"/>
                <w:sz w:val="21"/>
                <w:szCs w:val="21"/>
              </w:rPr>
              <w:t>Contact ‘000’ for police/ambulance attendance</w:t>
            </w:r>
          </w:p>
          <w:p w14:paraId="14AF898E" w14:textId="77777777" w:rsidR="00000000" w:rsidRPr="00FB5F1A" w:rsidRDefault="00000000" w:rsidP="00FB5F1A">
            <w:pPr>
              <w:pStyle w:val="Normal12"/>
              <w:numPr>
                <w:ilvl w:val="0"/>
                <w:numId w:val="91"/>
              </w:numPr>
              <w:spacing w:after="0"/>
              <w:ind w:hanging="183"/>
              <w:rPr>
                <w:color w:val="000000"/>
              </w:rPr>
            </w:pPr>
            <w:r w:rsidRPr="00FB5F1A">
              <w:rPr>
                <w:rFonts w:eastAsia="Arial"/>
                <w:color w:val="000000"/>
                <w:sz w:val="21"/>
                <w:szCs w:val="21"/>
              </w:rPr>
              <w:t>Contact the Incident Support and Operations Centre (ISOC) on 1800 126 126</w:t>
            </w:r>
          </w:p>
          <w:p w14:paraId="2D3CB7E5" w14:textId="77777777" w:rsidR="00000000" w:rsidRPr="00FB5F1A" w:rsidRDefault="00000000" w:rsidP="00FB5F1A">
            <w:pPr>
              <w:pStyle w:val="Normal12"/>
              <w:numPr>
                <w:ilvl w:val="0"/>
                <w:numId w:val="91"/>
              </w:numPr>
              <w:spacing w:after="0"/>
              <w:ind w:hanging="183"/>
            </w:pPr>
            <w:r w:rsidRPr="00FB5F1A">
              <w:rPr>
                <w:rFonts w:eastAsia="Arial"/>
                <w:sz w:val="21"/>
                <w:szCs w:val="21"/>
              </w:rPr>
              <w:t xml:space="preserve">Seek Student Support Services support </w:t>
            </w:r>
          </w:p>
          <w:p w14:paraId="0D67A596" w14:textId="77777777" w:rsidR="00000000" w:rsidRPr="00FB5F1A" w:rsidRDefault="00000000" w:rsidP="00FB5F1A">
            <w:pPr>
              <w:pStyle w:val="Normal12"/>
              <w:numPr>
                <w:ilvl w:val="0"/>
                <w:numId w:val="91"/>
              </w:numPr>
              <w:spacing w:after="0"/>
              <w:ind w:hanging="183"/>
            </w:pPr>
            <w:r w:rsidRPr="00FB5F1A">
              <w:rPr>
                <w:rFonts w:eastAsia="Arial"/>
                <w:sz w:val="21"/>
                <w:szCs w:val="21"/>
              </w:rPr>
              <w:t xml:space="preserve">Refer to the </w:t>
            </w:r>
            <w:r w:rsidRPr="00FB5F1A">
              <w:rPr>
                <w:rFonts w:eastAsia="Arial"/>
                <w:i/>
                <w:iCs/>
                <w:sz w:val="21"/>
                <w:szCs w:val="21"/>
              </w:rPr>
              <w:t>‘Managing Trauma’</w:t>
            </w:r>
            <w:r w:rsidRPr="00FB5F1A">
              <w:rPr>
                <w:rFonts w:eastAsia="Arial"/>
                <w:sz w:val="21"/>
                <w:szCs w:val="21"/>
              </w:rPr>
              <w:t xml:space="preserve"> guide to support, plan for, and lead an effective recovery including:</w:t>
            </w:r>
          </w:p>
          <w:p w14:paraId="5C48135A" w14:textId="77777777" w:rsidR="00000000" w:rsidRPr="00FB5F1A" w:rsidRDefault="00000000" w:rsidP="00FB5F1A">
            <w:pPr>
              <w:pStyle w:val="Normal12"/>
              <w:numPr>
                <w:ilvl w:val="0"/>
                <w:numId w:val="91"/>
              </w:numPr>
              <w:spacing w:after="0"/>
              <w:ind w:hanging="183"/>
            </w:pPr>
            <w:r w:rsidRPr="00FB5F1A">
              <w:rPr>
                <w:rFonts w:eastAsia="Arial"/>
                <w:sz w:val="21"/>
                <w:szCs w:val="21"/>
              </w:rPr>
              <w:t>Develop a Communications Plan – check what information can be released:</w:t>
            </w:r>
            <w:r w:rsidRPr="00FB5F1A">
              <w:t xml:space="preserve"> </w:t>
            </w:r>
          </w:p>
          <w:p w14:paraId="541B55CF" w14:textId="77777777" w:rsidR="00000000" w:rsidRPr="00FB5F1A" w:rsidRDefault="00000000" w:rsidP="00FB5F1A">
            <w:pPr>
              <w:pStyle w:val="Normal12"/>
              <w:numPr>
                <w:ilvl w:val="1"/>
                <w:numId w:val="91"/>
              </w:numPr>
              <w:spacing w:after="0"/>
              <w:ind w:hanging="208"/>
            </w:pPr>
            <w:r w:rsidRPr="00FB5F1A">
              <w:rPr>
                <w:rFonts w:eastAsia="Arial"/>
                <w:sz w:val="21"/>
                <w:szCs w:val="21"/>
              </w:rPr>
              <w:t>Notification (as appropriate) to school community – letter, newsletters, emails, phone calls, text messages or SMS alert</w:t>
            </w:r>
          </w:p>
          <w:p w14:paraId="37B7D88A" w14:textId="77777777" w:rsidR="00000000" w:rsidRPr="00FB5F1A" w:rsidRDefault="00000000" w:rsidP="00FB5F1A">
            <w:pPr>
              <w:pStyle w:val="Normal12"/>
              <w:numPr>
                <w:ilvl w:val="1"/>
                <w:numId w:val="91"/>
              </w:numPr>
              <w:spacing w:after="0"/>
              <w:ind w:hanging="208"/>
            </w:pPr>
            <w:r w:rsidRPr="00FB5F1A">
              <w:rPr>
                <w:rFonts w:eastAsia="Arial"/>
                <w:sz w:val="21"/>
                <w:szCs w:val="21"/>
              </w:rPr>
              <w:t>Limit exposure to ongoing trauma, distressing sights, sounds and smells</w:t>
            </w:r>
          </w:p>
          <w:p w14:paraId="22FB0704" w14:textId="77777777" w:rsidR="00000000" w:rsidRPr="00FB5F1A" w:rsidRDefault="00000000" w:rsidP="00FB5F1A">
            <w:pPr>
              <w:pStyle w:val="Normal12"/>
              <w:numPr>
                <w:ilvl w:val="1"/>
                <w:numId w:val="91"/>
              </w:numPr>
              <w:spacing w:after="0"/>
              <w:ind w:hanging="208"/>
            </w:pPr>
            <w:r w:rsidRPr="00FB5F1A">
              <w:rPr>
                <w:rFonts w:eastAsia="Arial"/>
                <w:sz w:val="21"/>
                <w:szCs w:val="21"/>
              </w:rPr>
              <w:t>Continue to identify those most at risk and triage for support</w:t>
            </w:r>
          </w:p>
          <w:p w14:paraId="1348F8FA" w14:textId="77777777" w:rsidR="00000000" w:rsidRPr="00FB5F1A" w:rsidRDefault="00000000" w:rsidP="00FB5F1A">
            <w:pPr>
              <w:pStyle w:val="Normal12"/>
              <w:numPr>
                <w:ilvl w:val="1"/>
                <w:numId w:val="91"/>
              </w:numPr>
              <w:spacing w:after="0"/>
              <w:ind w:hanging="208"/>
            </w:pPr>
            <w:r w:rsidRPr="00FB5F1A">
              <w:rPr>
                <w:rFonts w:eastAsia="Arial"/>
                <w:sz w:val="21"/>
                <w:szCs w:val="21"/>
              </w:rPr>
              <w:t>Consider tribute, memorial, ritual</w:t>
            </w:r>
          </w:p>
          <w:p w14:paraId="71843E19" w14:textId="77777777" w:rsidR="00000000" w:rsidRPr="00FB5F1A" w:rsidRDefault="00000000" w:rsidP="00FB5F1A">
            <w:pPr>
              <w:pStyle w:val="Normal12"/>
              <w:numPr>
                <w:ilvl w:val="0"/>
                <w:numId w:val="91"/>
              </w:numPr>
              <w:spacing w:after="0"/>
              <w:ind w:hanging="183"/>
            </w:pPr>
            <w:r w:rsidRPr="00FB5F1A">
              <w:rPr>
                <w:rFonts w:eastAsia="Arial"/>
                <w:sz w:val="21"/>
                <w:szCs w:val="21"/>
              </w:rPr>
              <w:t>Monitor the wellbeing of staff</w:t>
            </w:r>
          </w:p>
          <w:p w14:paraId="794F3685" w14:textId="77777777" w:rsidR="00000000" w:rsidRPr="00FB5F1A" w:rsidRDefault="00000000" w:rsidP="00FB5F1A">
            <w:pPr>
              <w:pStyle w:val="Normal12"/>
              <w:numPr>
                <w:ilvl w:val="0"/>
                <w:numId w:val="91"/>
              </w:numPr>
              <w:spacing w:after="0"/>
              <w:ind w:hanging="183"/>
            </w:pPr>
            <w:r w:rsidRPr="00FB5F1A">
              <w:rPr>
                <w:rFonts w:eastAsia="Arial"/>
                <w:sz w:val="21"/>
                <w:szCs w:val="21"/>
              </w:rPr>
              <w:t>Actively implement self-care strategies</w:t>
            </w:r>
          </w:p>
          <w:p w14:paraId="6EEB8CD1" w14:textId="77777777" w:rsidR="00000000" w:rsidRPr="00FB5F1A" w:rsidRDefault="00000000" w:rsidP="00FB5F1A">
            <w:pPr>
              <w:pStyle w:val="Normal12"/>
              <w:numPr>
                <w:ilvl w:val="0"/>
                <w:numId w:val="91"/>
              </w:numPr>
              <w:spacing w:after="0"/>
              <w:ind w:hanging="183"/>
            </w:pPr>
            <w:r w:rsidRPr="00FB5F1A">
              <w:rPr>
                <w:rFonts w:eastAsia="Arial"/>
                <w:sz w:val="21"/>
                <w:szCs w:val="21"/>
              </w:rPr>
              <w:lastRenderedPageBreak/>
              <w:t>If the incident occurs on school premises/camp/excursion</w:t>
            </w:r>
            <w:r w:rsidRPr="00FB5F1A">
              <w:t xml:space="preserve"> </w:t>
            </w:r>
          </w:p>
          <w:p w14:paraId="5D861B8B" w14:textId="77777777" w:rsidR="00000000" w:rsidRPr="00FB5F1A" w:rsidRDefault="00000000" w:rsidP="00FB5F1A">
            <w:pPr>
              <w:pStyle w:val="Normal12"/>
              <w:numPr>
                <w:ilvl w:val="1"/>
                <w:numId w:val="92"/>
              </w:numPr>
              <w:spacing w:after="0"/>
              <w:ind w:hanging="208"/>
            </w:pPr>
            <w:r w:rsidRPr="00FB5F1A">
              <w:rPr>
                <w:rFonts w:eastAsia="Arial"/>
                <w:sz w:val="21"/>
                <w:szCs w:val="21"/>
              </w:rPr>
              <w:t>Preserve the evidence</w:t>
            </w:r>
          </w:p>
          <w:p w14:paraId="7CDB99CE" w14:textId="77777777" w:rsidR="00000000" w:rsidRPr="00FB5F1A" w:rsidRDefault="00000000" w:rsidP="00FB5F1A">
            <w:pPr>
              <w:pStyle w:val="Normal12"/>
              <w:numPr>
                <w:ilvl w:val="1"/>
                <w:numId w:val="92"/>
              </w:numPr>
              <w:spacing w:after="0"/>
              <w:ind w:hanging="208"/>
            </w:pPr>
            <w:r w:rsidRPr="00FB5F1A">
              <w:rPr>
                <w:rFonts w:eastAsia="Arial"/>
                <w:sz w:val="21"/>
                <w:szCs w:val="21"/>
              </w:rPr>
              <w:t>Contact Region – i.e. Senior Education Improvement Leader, regional Manager, Operations and Emergency Management</w:t>
            </w:r>
          </w:p>
          <w:p w14:paraId="0FA86CC6" w14:textId="77777777" w:rsidR="00000000" w:rsidRPr="00FB5F1A" w:rsidRDefault="00000000" w:rsidP="00FB5F1A">
            <w:pPr>
              <w:pStyle w:val="Normal12"/>
              <w:numPr>
                <w:ilvl w:val="1"/>
                <w:numId w:val="92"/>
              </w:numPr>
              <w:spacing w:after="0"/>
              <w:ind w:hanging="208"/>
            </w:pPr>
            <w:r w:rsidRPr="00FB5F1A">
              <w:rPr>
                <w:rFonts w:eastAsia="Arial"/>
                <w:sz w:val="21"/>
                <w:szCs w:val="21"/>
              </w:rPr>
              <w:t>Contact Legal Division on 9637 3146</w:t>
            </w:r>
          </w:p>
          <w:p w14:paraId="4B61A200" w14:textId="77777777" w:rsidR="00000000" w:rsidRPr="00FB5F1A" w:rsidRDefault="00000000" w:rsidP="00FB5F1A">
            <w:pPr>
              <w:pStyle w:val="Normal12"/>
              <w:numPr>
                <w:ilvl w:val="1"/>
                <w:numId w:val="92"/>
              </w:numPr>
              <w:spacing w:after="0"/>
              <w:ind w:hanging="208"/>
            </w:pPr>
            <w:r w:rsidRPr="00FB5F1A">
              <w:rPr>
                <w:rFonts w:eastAsia="Arial"/>
                <w:sz w:val="21"/>
                <w:szCs w:val="21"/>
              </w:rPr>
              <w:t>Consider a Worksafe Notification 13 23 60</w:t>
            </w:r>
          </w:p>
          <w:p w14:paraId="7B90AB12" w14:textId="77777777" w:rsidR="00000000" w:rsidRPr="00FB5F1A" w:rsidRDefault="00000000" w:rsidP="00FB5F1A">
            <w:pPr>
              <w:pStyle w:val="Normal12"/>
              <w:numPr>
                <w:ilvl w:val="1"/>
                <w:numId w:val="92"/>
              </w:numPr>
              <w:spacing w:after="0"/>
              <w:ind w:hanging="208"/>
            </w:pPr>
            <w:r w:rsidRPr="00FB5F1A">
              <w:rPr>
                <w:rFonts w:eastAsia="Arial"/>
                <w:sz w:val="21"/>
                <w:szCs w:val="21"/>
              </w:rPr>
              <w:t>Contact Communications Division/Media Unit on 8688 7776</w:t>
            </w:r>
          </w:p>
          <w:p w14:paraId="77FFBFE8" w14:textId="77777777" w:rsidR="00000000" w:rsidRPr="00FB5F1A" w:rsidRDefault="00000000" w:rsidP="00FB5F1A">
            <w:pPr>
              <w:pStyle w:val="Normal12"/>
              <w:spacing w:after="0"/>
            </w:pPr>
            <w:r w:rsidRPr="00FB5F1A">
              <w:t> </w:t>
            </w:r>
          </w:p>
          <w:p w14:paraId="2972168D" w14:textId="77777777" w:rsidR="00000000" w:rsidRPr="00FB5F1A" w:rsidRDefault="00000000" w:rsidP="00FB5F1A">
            <w:pPr>
              <w:pStyle w:val="Normal12"/>
              <w:spacing w:after="0"/>
            </w:pPr>
          </w:p>
        </w:tc>
      </w:tr>
      <w:tr w:rsidR="00B435AA" w14:paraId="3F3DB113" w14:textId="77777777" w:rsidTr="002A528A">
        <w:trPr>
          <w:trHeight w:val="89"/>
        </w:trPr>
        <w:tc>
          <w:tcPr>
            <w:tcW w:w="2972" w:type="dxa"/>
          </w:tcPr>
          <w:p w14:paraId="2EF97DD1" w14:textId="77777777" w:rsidR="00000000" w:rsidRPr="00FB5F1A" w:rsidRDefault="00000000" w:rsidP="00FB5F1A">
            <w:pPr>
              <w:pStyle w:val="Normal12"/>
              <w:spacing w:after="0"/>
            </w:pPr>
            <w:r>
              <w:rPr>
                <w:sz w:val="20"/>
              </w:rPr>
              <w:lastRenderedPageBreak/>
              <w:t>Violence, Aggression and/or harassment</w:t>
            </w:r>
          </w:p>
        </w:tc>
        <w:tc>
          <w:tcPr>
            <w:tcW w:w="7835" w:type="dxa"/>
          </w:tcPr>
          <w:p w14:paraId="345C7D17" w14:textId="77777777" w:rsidR="00000000" w:rsidRPr="00FB5F1A" w:rsidRDefault="00000000" w:rsidP="00FB5F1A">
            <w:pPr>
              <w:pStyle w:val="Normal12"/>
              <w:spacing w:after="0"/>
            </w:pPr>
            <w:r w:rsidRPr="00FB5F1A">
              <w:rPr>
                <w:rFonts w:eastAsia="Arial"/>
                <w:sz w:val="21"/>
                <w:szCs w:val="21"/>
              </w:rPr>
              <w:t>Violence, aggression, harassment, on school site:</w:t>
            </w:r>
          </w:p>
          <w:p w14:paraId="5B379DBE" w14:textId="77777777" w:rsidR="00000000" w:rsidRPr="00FB5F1A" w:rsidRDefault="00000000" w:rsidP="00FB5F1A">
            <w:pPr>
              <w:pStyle w:val="Normal12"/>
              <w:numPr>
                <w:ilvl w:val="0"/>
                <w:numId w:val="93"/>
              </w:numPr>
              <w:spacing w:after="0"/>
              <w:ind w:hanging="183"/>
            </w:pPr>
            <w:r w:rsidRPr="00FB5F1A">
              <w:rPr>
                <w:rFonts w:eastAsia="Arial"/>
                <w:sz w:val="21"/>
                <w:szCs w:val="21"/>
              </w:rPr>
              <w:t> Intervene only if safe to do so</w:t>
            </w:r>
          </w:p>
          <w:p w14:paraId="7FAB5950" w14:textId="77777777" w:rsidR="00000000" w:rsidRPr="00FB5F1A" w:rsidRDefault="00000000" w:rsidP="00FB5F1A">
            <w:pPr>
              <w:pStyle w:val="Normal12"/>
              <w:numPr>
                <w:ilvl w:val="0"/>
                <w:numId w:val="93"/>
              </w:numPr>
              <w:spacing w:after="0"/>
              <w:ind w:hanging="183"/>
            </w:pPr>
            <w:r w:rsidRPr="00FB5F1A">
              <w:rPr>
                <w:rFonts w:eastAsia="Arial"/>
                <w:sz w:val="21"/>
                <w:szCs w:val="21"/>
              </w:rPr>
              <w:t>Contact ‘000’ if immediate/life threatening and require police/ambulance attendance</w:t>
            </w:r>
          </w:p>
          <w:p w14:paraId="6B8E435A" w14:textId="77777777" w:rsidR="00000000" w:rsidRPr="00FB5F1A" w:rsidRDefault="00000000" w:rsidP="00FB5F1A">
            <w:pPr>
              <w:pStyle w:val="Normal12"/>
              <w:numPr>
                <w:ilvl w:val="0"/>
                <w:numId w:val="93"/>
              </w:numPr>
              <w:spacing w:after="0"/>
              <w:ind w:hanging="183"/>
            </w:pPr>
            <w:r w:rsidRPr="00FB5F1A">
              <w:rPr>
                <w:rFonts w:eastAsia="Arial"/>
                <w:sz w:val="21"/>
                <w:szCs w:val="21"/>
              </w:rPr>
              <w:t>Initiate action to confine or isolate the aggressor</w:t>
            </w:r>
          </w:p>
          <w:p w14:paraId="4BBAC61C" w14:textId="77777777" w:rsidR="00000000" w:rsidRPr="00FB5F1A" w:rsidRDefault="00000000" w:rsidP="00FB5F1A">
            <w:pPr>
              <w:pStyle w:val="Normal12"/>
              <w:numPr>
                <w:ilvl w:val="0"/>
                <w:numId w:val="93"/>
              </w:numPr>
              <w:spacing w:after="0"/>
              <w:ind w:hanging="183"/>
            </w:pPr>
            <w:r w:rsidRPr="00FB5F1A">
              <w:rPr>
                <w:rFonts w:eastAsia="Arial"/>
                <w:sz w:val="21"/>
                <w:szCs w:val="21"/>
              </w:rPr>
              <w:t xml:space="preserve">Determine whether evacuation, lock-down or Shelter in Place is required. </w:t>
            </w:r>
          </w:p>
          <w:p w14:paraId="574F0819" w14:textId="77777777" w:rsidR="00000000" w:rsidRPr="00FB5F1A" w:rsidRDefault="00000000" w:rsidP="00FB5F1A">
            <w:pPr>
              <w:pStyle w:val="Normal12"/>
              <w:numPr>
                <w:ilvl w:val="0"/>
                <w:numId w:val="93"/>
              </w:numPr>
              <w:spacing w:after="0"/>
              <w:ind w:hanging="183"/>
            </w:pPr>
            <w:r w:rsidRPr="00FB5F1A">
              <w:rPr>
                <w:rFonts w:eastAsia="Arial"/>
                <w:sz w:val="21"/>
                <w:szCs w:val="21"/>
              </w:rPr>
              <w:t>Administer first aid if required and safe to do so</w:t>
            </w:r>
          </w:p>
          <w:p w14:paraId="0DF67E74" w14:textId="77777777" w:rsidR="00000000" w:rsidRPr="00FB5F1A" w:rsidRDefault="00000000" w:rsidP="00FB5F1A">
            <w:pPr>
              <w:pStyle w:val="Normal12"/>
              <w:numPr>
                <w:ilvl w:val="0"/>
                <w:numId w:val="93"/>
              </w:numPr>
              <w:spacing w:after="0"/>
              <w:ind w:hanging="183"/>
            </w:pPr>
            <w:r w:rsidRPr="00FB5F1A">
              <w:rPr>
                <w:rFonts w:eastAsia="Arial"/>
                <w:sz w:val="21"/>
                <w:szCs w:val="21"/>
              </w:rPr>
              <w:t>Contact parent/guardian of student(s) impacted</w:t>
            </w:r>
          </w:p>
          <w:p w14:paraId="445DD3AD" w14:textId="77777777" w:rsidR="00000000" w:rsidRPr="00FB5F1A" w:rsidRDefault="00000000" w:rsidP="00FB5F1A">
            <w:pPr>
              <w:pStyle w:val="Normal12"/>
              <w:numPr>
                <w:ilvl w:val="0"/>
                <w:numId w:val="93"/>
              </w:numPr>
              <w:spacing w:after="0"/>
              <w:ind w:hanging="183"/>
              <w:rPr>
                <w:color w:val="000000"/>
              </w:rPr>
            </w:pPr>
            <w:r w:rsidRPr="00FB5F1A">
              <w:rPr>
                <w:rFonts w:eastAsia="Arial"/>
                <w:color w:val="000000"/>
                <w:sz w:val="21"/>
                <w:szCs w:val="21"/>
              </w:rPr>
              <w:t>Report the incident to the Incident Support and Operations Centre (ISOC) on 1800 126 126</w:t>
            </w:r>
          </w:p>
          <w:p w14:paraId="5E8E5BC7" w14:textId="77777777" w:rsidR="00000000" w:rsidRPr="00FB5F1A" w:rsidRDefault="00000000" w:rsidP="00FB5F1A">
            <w:pPr>
              <w:pStyle w:val="Normal12"/>
              <w:numPr>
                <w:ilvl w:val="0"/>
                <w:numId w:val="93"/>
              </w:numPr>
              <w:spacing w:after="0"/>
              <w:ind w:hanging="183"/>
            </w:pPr>
            <w:r w:rsidRPr="00FB5F1A">
              <w:rPr>
                <w:rFonts w:eastAsia="Arial"/>
                <w:sz w:val="21"/>
                <w:szCs w:val="21"/>
              </w:rPr>
              <w:t xml:space="preserve">Seek Student Support Services or School Wellbeing Officer support to develop a behaviour management plan </w:t>
            </w:r>
          </w:p>
          <w:p w14:paraId="1663C985" w14:textId="77777777" w:rsidR="00000000" w:rsidRPr="00FB5F1A" w:rsidRDefault="00000000" w:rsidP="00FB5F1A">
            <w:pPr>
              <w:pStyle w:val="Normal12"/>
              <w:numPr>
                <w:ilvl w:val="0"/>
                <w:numId w:val="93"/>
              </w:numPr>
              <w:spacing w:after="0"/>
              <w:ind w:hanging="183"/>
            </w:pPr>
            <w:r w:rsidRPr="00FB5F1A">
              <w:rPr>
                <w:rFonts w:eastAsia="Arial"/>
                <w:sz w:val="21"/>
                <w:szCs w:val="21"/>
              </w:rPr>
              <w:t>Record evidence (if applicable)</w:t>
            </w:r>
          </w:p>
          <w:p w14:paraId="0D36C032" w14:textId="77777777" w:rsidR="00000000" w:rsidRPr="00FB5F1A" w:rsidRDefault="00000000" w:rsidP="00FB5F1A">
            <w:pPr>
              <w:pStyle w:val="Normal12"/>
              <w:numPr>
                <w:ilvl w:val="0"/>
                <w:numId w:val="93"/>
              </w:numPr>
              <w:spacing w:after="0"/>
              <w:ind w:hanging="183"/>
            </w:pPr>
            <w:r w:rsidRPr="00FB5F1A">
              <w:rPr>
                <w:rFonts w:eastAsia="Arial"/>
                <w:sz w:val="21"/>
                <w:szCs w:val="21"/>
              </w:rPr>
              <w:t>If multiple students involved and/or witness incident, isolate to preserve the integrity of the evidence until interviews etc can take place</w:t>
            </w:r>
          </w:p>
          <w:p w14:paraId="0877FF95" w14:textId="77777777" w:rsidR="00000000" w:rsidRPr="00FB5F1A" w:rsidRDefault="00000000" w:rsidP="00FB5F1A">
            <w:pPr>
              <w:pStyle w:val="Normal12"/>
              <w:spacing w:after="0"/>
            </w:pPr>
            <w:r w:rsidRPr="00FB5F1A">
              <w:rPr>
                <w:rFonts w:eastAsia="Arial"/>
                <w:sz w:val="21"/>
                <w:szCs w:val="21"/>
              </w:rPr>
              <w:t> If staff are directly impacted:</w:t>
            </w:r>
          </w:p>
          <w:p w14:paraId="7E949A31" w14:textId="77777777" w:rsidR="00000000" w:rsidRPr="00FB5F1A" w:rsidRDefault="00000000" w:rsidP="00FB5F1A">
            <w:pPr>
              <w:pStyle w:val="Normal12"/>
              <w:numPr>
                <w:ilvl w:val="0"/>
                <w:numId w:val="94"/>
              </w:numPr>
              <w:spacing w:after="0"/>
              <w:ind w:hanging="183"/>
            </w:pPr>
            <w:r w:rsidRPr="00FB5F1A">
              <w:rPr>
                <w:rFonts w:eastAsia="Arial"/>
                <w:sz w:val="21"/>
                <w:szCs w:val="21"/>
              </w:rPr>
              <w:t xml:space="preserve">Consider lodging an eduSafe report </w:t>
            </w:r>
          </w:p>
          <w:p w14:paraId="25EC4A4E" w14:textId="77777777" w:rsidR="00000000" w:rsidRPr="00FB5F1A" w:rsidRDefault="00000000" w:rsidP="00FB5F1A">
            <w:pPr>
              <w:pStyle w:val="Normal12"/>
              <w:numPr>
                <w:ilvl w:val="0"/>
                <w:numId w:val="94"/>
              </w:numPr>
              <w:spacing w:after="0"/>
              <w:ind w:hanging="183"/>
            </w:pPr>
            <w:r w:rsidRPr="00FB5F1A">
              <w:rPr>
                <w:rFonts w:eastAsia="Arial"/>
                <w:sz w:val="21"/>
                <w:szCs w:val="21"/>
              </w:rPr>
              <w:t>Consider whether a report to WorkSafe is required</w:t>
            </w:r>
          </w:p>
          <w:p w14:paraId="74EB5997" w14:textId="77777777" w:rsidR="00000000" w:rsidRPr="00FB5F1A" w:rsidRDefault="00000000" w:rsidP="00FB5F1A">
            <w:pPr>
              <w:pStyle w:val="Normal12"/>
              <w:numPr>
                <w:ilvl w:val="0"/>
                <w:numId w:val="94"/>
              </w:numPr>
              <w:spacing w:after="0"/>
              <w:ind w:hanging="183"/>
            </w:pPr>
            <w:r w:rsidRPr="00FB5F1A">
              <w:rPr>
                <w:rFonts w:eastAsia="Arial"/>
                <w:sz w:val="21"/>
                <w:szCs w:val="21"/>
              </w:rPr>
              <w:t>Contact Employee Assistance Program for support</w:t>
            </w:r>
          </w:p>
          <w:p w14:paraId="03D8EC19" w14:textId="77777777" w:rsidR="00000000" w:rsidRPr="00FB5F1A" w:rsidRDefault="00000000" w:rsidP="00FB5F1A">
            <w:pPr>
              <w:pStyle w:val="Normal12"/>
              <w:numPr>
                <w:ilvl w:val="0"/>
                <w:numId w:val="94"/>
              </w:numPr>
              <w:spacing w:after="0"/>
              <w:ind w:hanging="183"/>
            </w:pPr>
            <w:r w:rsidRPr="00FB5F1A">
              <w:rPr>
                <w:rFonts w:eastAsia="Arial"/>
                <w:sz w:val="21"/>
                <w:szCs w:val="21"/>
              </w:rPr>
              <w:t>Consider liaison with the Principal Early Intervention Program</w:t>
            </w:r>
          </w:p>
          <w:p w14:paraId="33E62079" w14:textId="77777777" w:rsidR="00000000" w:rsidRPr="00FB5F1A" w:rsidRDefault="00000000" w:rsidP="00FB5F1A">
            <w:pPr>
              <w:pStyle w:val="Normal12"/>
              <w:spacing w:after="0"/>
            </w:pPr>
            <w:r w:rsidRPr="00FB5F1A">
              <w:t> </w:t>
            </w:r>
            <w:r w:rsidRPr="00FB5F1A">
              <w:rPr>
                <w:rFonts w:eastAsia="Arial"/>
                <w:sz w:val="21"/>
                <w:szCs w:val="21"/>
              </w:rPr>
              <w:t>If there is an allegation of reportable conduct:</w:t>
            </w:r>
          </w:p>
          <w:p w14:paraId="1E788DF0" w14:textId="77777777" w:rsidR="00000000" w:rsidRPr="00FB5F1A" w:rsidRDefault="00000000" w:rsidP="00FB5F1A">
            <w:pPr>
              <w:pStyle w:val="Normal12"/>
              <w:numPr>
                <w:ilvl w:val="0"/>
                <w:numId w:val="95"/>
              </w:numPr>
              <w:spacing w:after="0"/>
              <w:ind w:hanging="183"/>
              <w:rPr>
                <w:color w:val="000000"/>
              </w:rPr>
            </w:pPr>
            <w:r w:rsidRPr="00FB5F1A">
              <w:rPr>
                <w:rFonts w:eastAsia="Arial"/>
                <w:color w:val="000000"/>
                <w:sz w:val="21"/>
                <w:szCs w:val="21"/>
              </w:rPr>
              <w:t>Notify the Employee Conduct Branch on 9637 2595 or employee.conduct@edumail.vic.gov.au and follow their advice</w:t>
            </w:r>
          </w:p>
          <w:p w14:paraId="11E9EAB6" w14:textId="77777777" w:rsidR="00000000" w:rsidRPr="00FB5F1A" w:rsidRDefault="00000000" w:rsidP="00FB5F1A">
            <w:pPr>
              <w:pStyle w:val="Normal12"/>
              <w:spacing w:after="0"/>
            </w:pPr>
            <w:r w:rsidRPr="00FB5F1A">
              <w:t> </w:t>
            </w:r>
          </w:p>
          <w:p w14:paraId="55DDF646" w14:textId="77777777" w:rsidR="00000000" w:rsidRPr="00FB5F1A" w:rsidRDefault="00000000" w:rsidP="00FB5F1A">
            <w:pPr>
              <w:pStyle w:val="Normal12"/>
              <w:spacing w:after="0"/>
            </w:pPr>
          </w:p>
        </w:tc>
      </w:tr>
    </w:tbl>
    <w:p w14:paraId="3CBEF0FB" w14:textId="77777777" w:rsidR="00000000" w:rsidRPr="005A1035" w:rsidRDefault="00000000" w:rsidP="00417DC4">
      <w:pPr>
        <w:pStyle w:val="ESBodyText12"/>
        <w:spacing w:after="0"/>
        <w:rPr>
          <w:sz w:val="16"/>
          <w:szCs w:val="16"/>
        </w:rPr>
        <w:sectPr w:rsidR="00E66A5E" w:rsidRPr="005A1035" w:rsidSect="002A528A">
          <w:headerReference w:type="even" r:id="rId117"/>
          <w:headerReference w:type="default" r:id="rId118"/>
          <w:footerReference w:type="default" r:id="rId119"/>
          <w:headerReference w:type="first" r:id="rId120"/>
          <w:pgSz w:w="11906" w:h="16838" w:code="9"/>
          <w:pgMar w:top="2036" w:right="1240" w:bottom="1304" w:left="1304" w:header="624" w:footer="532" w:gutter="0"/>
          <w:cols w:space="397"/>
          <w:docGrid w:linePitch="360"/>
        </w:sectPr>
      </w:pPr>
    </w:p>
    <w:p w14:paraId="042FA72D" w14:textId="77777777" w:rsidR="00000000" w:rsidRDefault="00000000" w:rsidP="00424F35">
      <w:pPr>
        <w:pStyle w:val="ESHeading113"/>
      </w:pPr>
      <w:r>
        <w:lastRenderedPageBreak/>
        <w:t>Business Continuity</w:t>
      </w:r>
    </w:p>
    <w:p w14:paraId="332D2298" w14:textId="77777777" w:rsidR="00000000" w:rsidRPr="00164328" w:rsidRDefault="00000000" w:rsidP="00E73201">
      <w:pPr>
        <w:pStyle w:val="ESIntroParagraph13"/>
        <w:rPr>
          <w:sz w:val="22"/>
          <w:szCs w:val="22"/>
        </w:rPr>
      </w:pPr>
      <w:r w:rsidRPr="00164328">
        <w:rPr>
          <w:sz w:val="22"/>
          <w:szCs w:val="22"/>
        </w:rPr>
        <w:t>Business continuity planning is intended to minimise any safety, financial, educational, operational, reputational and/or other damaging consequences of a disruptive event.</w:t>
      </w:r>
    </w:p>
    <w:p w14:paraId="6594F25D" w14:textId="77777777" w:rsidR="00000000" w:rsidRPr="00164328" w:rsidRDefault="00000000" w:rsidP="00E73201">
      <w:pPr>
        <w:pStyle w:val="ESIntroParagraph13"/>
        <w:rPr>
          <w:sz w:val="22"/>
          <w:szCs w:val="22"/>
        </w:rPr>
      </w:pPr>
    </w:p>
    <w:p w14:paraId="1E22CF20" w14:textId="77777777" w:rsidR="00000000" w:rsidRPr="00164328" w:rsidRDefault="00000000" w:rsidP="00E73201">
      <w:pPr>
        <w:pStyle w:val="ESIntroParagraph13"/>
        <w:numPr>
          <w:ilvl w:val="0"/>
          <w:numId w:val="96"/>
        </w:numPr>
        <w:rPr>
          <w:sz w:val="22"/>
          <w:szCs w:val="22"/>
        </w:rPr>
      </w:pPr>
      <w:r w:rsidRPr="00164328">
        <w:rPr>
          <w:sz w:val="22"/>
          <w:szCs w:val="22"/>
        </w:rPr>
        <w:t>An inability to access your school site</w:t>
      </w:r>
    </w:p>
    <w:p w14:paraId="3870C356" w14:textId="77777777" w:rsidR="00000000" w:rsidRPr="00164328" w:rsidRDefault="00000000" w:rsidP="00E73201">
      <w:pPr>
        <w:pStyle w:val="ESIntroParagraph13"/>
        <w:numPr>
          <w:ilvl w:val="0"/>
          <w:numId w:val="96"/>
        </w:numPr>
        <w:rPr>
          <w:sz w:val="22"/>
          <w:szCs w:val="22"/>
        </w:rPr>
      </w:pPr>
      <w:r w:rsidRPr="00164328">
        <w:rPr>
          <w:sz w:val="22"/>
          <w:szCs w:val="22"/>
        </w:rPr>
        <w:t>A loss of IT / telephone / data / power</w:t>
      </w:r>
    </w:p>
    <w:p w14:paraId="5902835F" w14:textId="77777777" w:rsidR="00000000" w:rsidRPr="00164328" w:rsidRDefault="00000000" w:rsidP="00E73201">
      <w:pPr>
        <w:pStyle w:val="ESIntroParagraph13"/>
        <w:numPr>
          <w:ilvl w:val="0"/>
          <w:numId w:val="96"/>
        </w:numPr>
        <w:rPr>
          <w:sz w:val="22"/>
          <w:szCs w:val="22"/>
        </w:rPr>
      </w:pPr>
      <w:r w:rsidRPr="00164328">
        <w:rPr>
          <w:sz w:val="22"/>
          <w:szCs w:val="22"/>
        </w:rPr>
        <w:t>A loss of shortage of staff or skills</w:t>
      </w:r>
    </w:p>
    <w:p w14:paraId="5076B824" w14:textId="77777777" w:rsidR="00000000" w:rsidRDefault="00000000" w:rsidP="00ED24FC">
      <w:pPr>
        <w:pStyle w:val="ESIntroParagraph13"/>
        <w:numPr>
          <w:ilvl w:val="0"/>
          <w:numId w:val="0"/>
        </w:numPr>
      </w:pPr>
    </w:p>
    <w:p w14:paraId="758314BE" w14:textId="77777777" w:rsidR="00000000" w:rsidRDefault="00000000" w:rsidP="00ED24FC">
      <w:pPr>
        <w:pStyle w:val="Heading312"/>
        <w:shd w:val="clear" w:color="auto" w:fill="FFFFFF"/>
        <w:spacing w:before="300" w:after="150"/>
        <w:rPr>
          <w:b w:val="0"/>
          <w:color w:val="53565A"/>
          <w:sz w:val="36"/>
          <w:szCs w:val="36"/>
        </w:rPr>
      </w:pPr>
      <w:r>
        <w:rPr>
          <w:b w:val="0"/>
          <w:bCs/>
          <w:color w:val="53565A"/>
          <w:sz w:val="36"/>
          <w:szCs w:val="36"/>
        </w:rPr>
        <w:t>1. Arrangements to manage inability to access your school site</w:t>
      </w:r>
    </w:p>
    <w:p w14:paraId="40BFAACB" w14:textId="77777777" w:rsidR="00000000" w:rsidRDefault="00000000" w:rsidP="00ED24FC">
      <w:pPr>
        <w:pStyle w:val="ng-binding0"/>
        <w:shd w:val="clear" w:color="auto" w:fill="FFFFFF"/>
        <w:spacing w:before="0" w:beforeAutospacing="0" w:after="150" w:afterAutospacing="0"/>
        <w:rPr>
          <w:rFonts w:ascii="Arial" w:hAnsi="Arial" w:cs="Arial"/>
          <w:color w:val="53565A"/>
          <w:sz w:val="21"/>
          <w:szCs w:val="21"/>
        </w:rPr>
      </w:pPr>
      <w:r>
        <w:rPr>
          <w:rFonts w:ascii="Arial" w:hAnsi="Arial" w:cs="Arial"/>
          <w:color w:val="53565A"/>
          <w:sz w:val="21"/>
          <w:szCs w:val="21"/>
        </w:rPr>
        <w:t>You may like to consider mutual support agreements with other schools/other local premises, virtual learning, scheduling offsite excursions</w:t>
      </w:r>
    </w:p>
    <w:tbl>
      <w:tblPr>
        <w:tblStyle w:val="TableGrid13"/>
        <w:tblW w:w="9405" w:type="dxa"/>
        <w:tblInd w:w="-5" w:type="dxa"/>
        <w:tblCellMar>
          <w:top w:w="115" w:type="dxa"/>
          <w:left w:w="115" w:type="dxa"/>
          <w:bottom w:w="115" w:type="dxa"/>
          <w:right w:w="115" w:type="dxa"/>
        </w:tblCellMar>
        <w:tblLook w:val="04A0" w:firstRow="1" w:lastRow="0" w:firstColumn="1" w:lastColumn="0" w:noHBand="0" w:noVBand="1"/>
      </w:tblPr>
      <w:tblGrid>
        <w:gridCol w:w="3197"/>
        <w:gridCol w:w="6208"/>
      </w:tblGrid>
      <w:tr w:rsidR="00B435AA" w14:paraId="578095BE" w14:textId="77777777" w:rsidTr="002D4B99">
        <w:trPr>
          <w:trHeight w:val="320"/>
        </w:trPr>
        <w:tc>
          <w:tcPr>
            <w:tcW w:w="3197" w:type="dxa"/>
            <w:shd w:val="clear" w:color="auto" w:fill="D9D9D9" w:themeFill="background1" w:themeFillShade="D9"/>
            <w:vAlign w:val="center"/>
          </w:tcPr>
          <w:p w14:paraId="14080BA2" w14:textId="77777777" w:rsidR="00000000" w:rsidRPr="00B6639B" w:rsidRDefault="00000000" w:rsidP="00ED24FC">
            <w:pPr>
              <w:pStyle w:val="Heading312"/>
              <w:spacing w:before="0" w:after="0"/>
              <w:rPr>
                <w:b w:val="0"/>
                <w:bCs/>
                <w:szCs w:val="36"/>
              </w:rPr>
            </w:pPr>
            <w:r w:rsidRPr="00ED24FC">
              <w:rPr>
                <w:bCs/>
                <w:szCs w:val="36"/>
              </w:rPr>
              <w:t>Details of arrangements</w:t>
            </w:r>
          </w:p>
        </w:tc>
        <w:tc>
          <w:tcPr>
            <w:tcW w:w="6208" w:type="dxa"/>
          </w:tcPr>
          <w:p w14:paraId="13B3102F" w14:textId="77777777" w:rsidR="00000000" w:rsidRPr="00BB22C9" w:rsidRDefault="00000000" w:rsidP="00045AA4">
            <w:pPr>
              <w:pStyle w:val="Normal13"/>
              <w:spacing w:after="0"/>
              <w:rPr>
                <w:b/>
                <w:bCs/>
                <w:szCs w:val="36"/>
              </w:rPr>
            </w:pPr>
            <w:r>
              <w:rPr>
                <w:sz w:val="20"/>
              </w:rPr>
              <w:t>Mutual support arrangements in place internally between Campus' and also host schools.</w:t>
            </w:r>
          </w:p>
        </w:tc>
      </w:tr>
    </w:tbl>
    <w:p w14:paraId="7AFD7C7A" w14:textId="77777777" w:rsidR="00000000" w:rsidRDefault="00000000" w:rsidP="00ED24FC">
      <w:pPr>
        <w:pStyle w:val="ng-binding0"/>
        <w:shd w:val="clear" w:color="auto" w:fill="FFFFFF"/>
        <w:spacing w:before="0" w:beforeAutospacing="0" w:after="150" w:afterAutospacing="0"/>
        <w:rPr>
          <w:rFonts w:ascii="Arial" w:hAnsi="Arial" w:cs="Arial"/>
          <w:color w:val="53565A"/>
          <w:sz w:val="21"/>
          <w:szCs w:val="21"/>
        </w:rPr>
      </w:pPr>
    </w:p>
    <w:tbl>
      <w:tblPr>
        <w:tblStyle w:val="TableGrid13"/>
        <w:tblW w:w="9413" w:type="dxa"/>
        <w:tblInd w:w="-5" w:type="dxa"/>
        <w:tblCellMar>
          <w:top w:w="115" w:type="dxa"/>
          <w:left w:w="115" w:type="dxa"/>
          <w:bottom w:w="115" w:type="dxa"/>
          <w:right w:w="115" w:type="dxa"/>
        </w:tblCellMar>
        <w:tblLook w:val="04A0" w:firstRow="1" w:lastRow="0" w:firstColumn="1" w:lastColumn="0" w:noHBand="0" w:noVBand="1"/>
      </w:tblPr>
      <w:tblGrid>
        <w:gridCol w:w="2116"/>
        <w:gridCol w:w="4108"/>
        <w:gridCol w:w="3189"/>
      </w:tblGrid>
      <w:tr w:rsidR="00B435AA" w14:paraId="3B7B11F6" w14:textId="77777777" w:rsidTr="00ED24FC">
        <w:trPr>
          <w:trHeight w:val="285"/>
        </w:trPr>
        <w:tc>
          <w:tcPr>
            <w:tcW w:w="2116" w:type="dxa"/>
            <w:shd w:val="clear" w:color="auto" w:fill="D9D9D9" w:themeFill="background1" w:themeFillShade="D9"/>
          </w:tcPr>
          <w:p w14:paraId="699D4815" w14:textId="77777777" w:rsidR="00000000" w:rsidRPr="0031627D" w:rsidRDefault="00000000" w:rsidP="002D4B99">
            <w:pPr>
              <w:pStyle w:val="Heading312"/>
              <w:spacing w:before="0" w:after="0"/>
            </w:pPr>
            <w:r>
              <w:rPr>
                <w:bCs/>
                <w:szCs w:val="36"/>
              </w:rPr>
              <w:t>Name</w:t>
            </w:r>
          </w:p>
        </w:tc>
        <w:tc>
          <w:tcPr>
            <w:tcW w:w="4108" w:type="dxa"/>
            <w:shd w:val="clear" w:color="auto" w:fill="D9D9D9" w:themeFill="background1" w:themeFillShade="D9"/>
          </w:tcPr>
          <w:p w14:paraId="51E33FE5" w14:textId="77777777" w:rsidR="00000000" w:rsidRPr="00BB22C9" w:rsidRDefault="00000000" w:rsidP="002D4B99">
            <w:pPr>
              <w:pStyle w:val="Heading312"/>
              <w:spacing w:before="0" w:after="0"/>
              <w:rPr>
                <w:bCs/>
                <w:szCs w:val="36"/>
              </w:rPr>
            </w:pPr>
            <w:r>
              <w:rPr>
                <w:bCs/>
                <w:szCs w:val="36"/>
              </w:rPr>
              <w:t>Contact Details</w:t>
            </w:r>
          </w:p>
          <w:p w14:paraId="16170E1C" w14:textId="77777777" w:rsidR="00000000" w:rsidRPr="00BB22C9" w:rsidRDefault="00000000" w:rsidP="002D4B99">
            <w:pPr>
              <w:pStyle w:val="ESBodyText13"/>
              <w:spacing w:after="0"/>
              <w:rPr>
                <w:b/>
                <w:bCs/>
                <w:color w:val="000000" w:themeColor="text1"/>
                <w:sz w:val="20"/>
                <w:szCs w:val="36"/>
              </w:rPr>
            </w:pPr>
          </w:p>
        </w:tc>
        <w:tc>
          <w:tcPr>
            <w:tcW w:w="3189" w:type="dxa"/>
            <w:shd w:val="clear" w:color="auto" w:fill="D9D9D9" w:themeFill="background1" w:themeFillShade="D9"/>
          </w:tcPr>
          <w:p w14:paraId="0D84FA74" w14:textId="77777777" w:rsidR="00000000" w:rsidRPr="00BB22C9" w:rsidRDefault="00000000" w:rsidP="002D4B99">
            <w:pPr>
              <w:pStyle w:val="Heading312"/>
              <w:spacing w:before="0" w:after="0"/>
              <w:rPr>
                <w:bCs/>
                <w:szCs w:val="36"/>
              </w:rPr>
            </w:pPr>
            <w:r>
              <w:rPr>
                <w:bCs/>
                <w:szCs w:val="36"/>
              </w:rPr>
              <w:t>Support Role</w:t>
            </w:r>
          </w:p>
          <w:p w14:paraId="4188E30C" w14:textId="77777777" w:rsidR="00000000" w:rsidRPr="00BB22C9" w:rsidRDefault="00000000" w:rsidP="002D4B99">
            <w:pPr>
              <w:pStyle w:val="ESBodyText13"/>
              <w:spacing w:after="0"/>
              <w:rPr>
                <w:b/>
                <w:bCs/>
                <w:color w:val="000000" w:themeColor="text1"/>
                <w:sz w:val="20"/>
                <w:szCs w:val="36"/>
              </w:rPr>
            </w:pPr>
          </w:p>
        </w:tc>
      </w:tr>
      <w:tr w:rsidR="00B435AA" w14:paraId="5E3B58DB" w14:textId="77777777" w:rsidTr="005D12A3">
        <w:trPr>
          <w:trHeight w:val="285"/>
        </w:trPr>
        <w:tc>
          <w:tcPr>
            <w:tcW w:w="2116" w:type="dxa"/>
            <w:shd w:val="clear" w:color="auto" w:fill="FFFFFF" w:themeFill="background1"/>
          </w:tcPr>
          <w:p w14:paraId="7B6CD298" w14:textId="77777777" w:rsidR="00000000" w:rsidRPr="00045AA4" w:rsidRDefault="00000000" w:rsidP="00045AA4">
            <w:pPr>
              <w:pStyle w:val="Normal13"/>
              <w:spacing w:after="0"/>
            </w:pPr>
          </w:p>
        </w:tc>
        <w:tc>
          <w:tcPr>
            <w:tcW w:w="4108" w:type="dxa"/>
            <w:shd w:val="clear" w:color="auto" w:fill="FFFFFF" w:themeFill="background1"/>
          </w:tcPr>
          <w:p w14:paraId="18D81552" w14:textId="77777777" w:rsidR="00000000" w:rsidRPr="00045AA4" w:rsidRDefault="00000000" w:rsidP="00045AA4">
            <w:pPr>
              <w:pStyle w:val="Normal13"/>
              <w:spacing w:after="0"/>
            </w:pPr>
          </w:p>
        </w:tc>
        <w:tc>
          <w:tcPr>
            <w:tcW w:w="3189" w:type="dxa"/>
            <w:shd w:val="clear" w:color="auto" w:fill="FFFFFF" w:themeFill="background1"/>
          </w:tcPr>
          <w:p w14:paraId="34B6A742" w14:textId="77777777" w:rsidR="00000000" w:rsidRPr="00045AA4" w:rsidRDefault="00000000" w:rsidP="00045AA4">
            <w:pPr>
              <w:pStyle w:val="Normal13"/>
              <w:spacing w:after="0"/>
            </w:pPr>
          </w:p>
        </w:tc>
      </w:tr>
    </w:tbl>
    <w:p w14:paraId="25CCA725" w14:textId="77777777" w:rsidR="00000000" w:rsidRDefault="00000000" w:rsidP="00ED24FC">
      <w:pPr>
        <w:pStyle w:val="Heading312"/>
        <w:shd w:val="clear" w:color="auto" w:fill="FFFFFF"/>
        <w:spacing w:before="300" w:after="150"/>
        <w:rPr>
          <w:b w:val="0"/>
          <w:color w:val="53565A"/>
          <w:sz w:val="36"/>
          <w:szCs w:val="36"/>
        </w:rPr>
      </w:pPr>
      <w:r>
        <w:rPr>
          <w:b w:val="0"/>
          <w:bCs/>
          <w:color w:val="53565A"/>
          <w:sz w:val="36"/>
          <w:szCs w:val="36"/>
        </w:rPr>
        <w:t>2. Arrangements to manage a loss of technology / telephony / data / power</w:t>
      </w:r>
    </w:p>
    <w:p w14:paraId="37350B43" w14:textId="77777777" w:rsidR="00000000" w:rsidRDefault="00000000" w:rsidP="00ED24FC">
      <w:pPr>
        <w:pStyle w:val="ng-binding0"/>
        <w:shd w:val="clear" w:color="auto" w:fill="FFFFFF"/>
        <w:spacing w:before="0" w:beforeAutospacing="0" w:after="150" w:afterAutospacing="0"/>
        <w:rPr>
          <w:rFonts w:ascii="Arial" w:hAnsi="Arial" w:cs="Arial"/>
          <w:color w:val="53565A"/>
          <w:sz w:val="21"/>
          <w:szCs w:val="21"/>
        </w:rPr>
      </w:pPr>
      <w:r>
        <w:rPr>
          <w:rFonts w:ascii="Arial" w:hAnsi="Arial" w:cs="Arial"/>
          <w:color w:val="53565A"/>
          <w:sz w:val="21"/>
          <w:szCs w:val="21"/>
        </w:rPr>
        <w:t>You may like to consider backing up school data, use of paper based systems, flexible lesson plans, generators, emergency lighting</w:t>
      </w:r>
    </w:p>
    <w:tbl>
      <w:tblPr>
        <w:tblStyle w:val="TableGrid13"/>
        <w:tblW w:w="9405" w:type="dxa"/>
        <w:tblInd w:w="-5" w:type="dxa"/>
        <w:tblCellMar>
          <w:top w:w="115" w:type="dxa"/>
          <w:left w:w="115" w:type="dxa"/>
          <w:bottom w:w="115" w:type="dxa"/>
          <w:right w:w="115" w:type="dxa"/>
        </w:tblCellMar>
        <w:tblLook w:val="04A0" w:firstRow="1" w:lastRow="0" w:firstColumn="1" w:lastColumn="0" w:noHBand="0" w:noVBand="1"/>
      </w:tblPr>
      <w:tblGrid>
        <w:gridCol w:w="3197"/>
        <w:gridCol w:w="6208"/>
      </w:tblGrid>
      <w:tr w:rsidR="00B435AA" w14:paraId="4D4DCF6C" w14:textId="77777777" w:rsidTr="002D4B99">
        <w:trPr>
          <w:trHeight w:val="320"/>
        </w:trPr>
        <w:tc>
          <w:tcPr>
            <w:tcW w:w="3197" w:type="dxa"/>
            <w:shd w:val="clear" w:color="auto" w:fill="D9D9D9" w:themeFill="background1" w:themeFillShade="D9"/>
            <w:vAlign w:val="center"/>
          </w:tcPr>
          <w:p w14:paraId="08FDD47F" w14:textId="77777777" w:rsidR="00000000" w:rsidRPr="00B6639B" w:rsidRDefault="00000000" w:rsidP="002D4B99">
            <w:pPr>
              <w:pStyle w:val="Heading312"/>
              <w:spacing w:before="0" w:after="0"/>
              <w:rPr>
                <w:b w:val="0"/>
                <w:bCs/>
                <w:szCs w:val="36"/>
              </w:rPr>
            </w:pPr>
            <w:r w:rsidRPr="00ED24FC">
              <w:rPr>
                <w:bCs/>
                <w:szCs w:val="36"/>
              </w:rPr>
              <w:t>Details of arrangements</w:t>
            </w:r>
          </w:p>
        </w:tc>
        <w:tc>
          <w:tcPr>
            <w:tcW w:w="6208" w:type="dxa"/>
          </w:tcPr>
          <w:p w14:paraId="0CCDC6BC" w14:textId="77777777" w:rsidR="00000000" w:rsidRPr="00BB22C9" w:rsidRDefault="00000000" w:rsidP="005A23E6">
            <w:pPr>
              <w:pStyle w:val="Normal13"/>
              <w:spacing w:after="0"/>
              <w:rPr>
                <w:b/>
                <w:bCs/>
                <w:szCs w:val="36"/>
              </w:rPr>
            </w:pPr>
            <w:r>
              <w:rPr>
                <w:sz w:val="20"/>
              </w:rPr>
              <w:t>Flexible learning arrangements, some paper based systems as backup, flexible lesson plans. Fresh water for drinking available in the case of loss of water supply. If possible use Terang College toilets if they still have water, otherwise supply of portable toilets if ongoing. Contact makesafe if you have lost water or power or communications. Lack of staff- CRT, combining classes. Loss of main phoneline- mobile phone if service still available. If safe a staff member can drive to where we can access communications with community.</w:t>
            </w:r>
          </w:p>
        </w:tc>
      </w:tr>
    </w:tbl>
    <w:p w14:paraId="3D1B33C2" w14:textId="77777777" w:rsidR="00000000" w:rsidRDefault="00000000" w:rsidP="00ED24FC">
      <w:pPr>
        <w:pStyle w:val="ng-binding0"/>
        <w:shd w:val="clear" w:color="auto" w:fill="FFFFFF"/>
        <w:spacing w:before="0" w:beforeAutospacing="0" w:after="150" w:afterAutospacing="0"/>
        <w:rPr>
          <w:rFonts w:ascii="Arial" w:hAnsi="Arial" w:cs="Arial"/>
          <w:color w:val="53565A"/>
          <w:sz w:val="21"/>
          <w:szCs w:val="21"/>
        </w:rPr>
      </w:pPr>
    </w:p>
    <w:tbl>
      <w:tblPr>
        <w:tblStyle w:val="TableGrid13"/>
        <w:tblW w:w="9413" w:type="dxa"/>
        <w:tblInd w:w="-5" w:type="dxa"/>
        <w:tblCellMar>
          <w:top w:w="115" w:type="dxa"/>
          <w:left w:w="115" w:type="dxa"/>
          <w:bottom w:w="115" w:type="dxa"/>
          <w:right w:w="115" w:type="dxa"/>
        </w:tblCellMar>
        <w:tblLook w:val="04A0" w:firstRow="1" w:lastRow="0" w:firstColumn="1" w:lastColumn="0" w:noHBand="0" w:noVBand="1"/>
      </w:tblPr>
      <w:tblGrid>
        <w:gridCol w:w="2116"/>
        <w:gridCol w:w="4108"/>
        <w:gridCol w:w="3189"/>
      </w:tblGrid>
      <w:tr w:rsidR="00B435AA" w14:paraId="402B0508" w14:textId="77777777" w:rsidTr="002D4B99">
        <w:trPr>
          <w:trHeight w:val="285"/>
        </w:trPr>
        <w:tc>
          <w:tcPr>
            <w:tcW w:w="2116" w:type="dxa"/>
            <w:shd w:val="clear" w:color="auto" w:fill="D9D9D9" w:themeFill="background1" w:themeFillShade="D9"/>
          </w:tcPr>
          <w:p w14:paraId="579D64EE" w14:textId="77777777" w:rsidR="00000000" w:rsidRPr="0031627D" w:rsidRDefault="00000000" w:rsidP="002D4B99">
            <w:pPr>
              <w:pStyle w:val="Heading312"/>
              <w:spacing w:before="0" w:after="0"/>
            </w:pPr>
            <w:r>
              <w:rPr>
                <w:bCs/>
                <w:szCs w:val="36"/>
              </w:rPr>
              <w:t>Name</w:t>
            </w:r>
          </w:p>
        </w:tc>
        <w:tc>
          <w:tcPr>
            <w:tcW w:w="4108" w:type="dxa"/>
            <w:shd w:val="clear" w:color="auto" w:fill="D9D9D9" w:themeFill="background1" w:themeFillShade="D9"/>
          </w:tcPr>
          <w:p w14:paraId="4C35D4EE" w14:textId="77777777" w:rsidR="00000000" w:rsidRPr="00BB22C9" w:rsidRDefault="00000000" w:rsidP="002D4B99">
            <w:pPr>
              <w:pStyle w:val="Heading312"/>
              <w:spacing w:before="0" w:after="0"/>
              <w:rPr>
                <w:bCs/>
                <w:szCs w:val="36"/>
              </w:rPr>
            </w:pPr>
            <w:r>
              <w:rPr>
                <w:bCs/>
                <w:szCs w:val="36"/>
              </w:rPr>
              <w:t>Contact Details</w:t>
            </w:r>
          </w:p>
          <w:p w14:paraId="48367977" w14:textId="77777777" w:rsidR="00000000" w:rsidRPr="00BB22C9" w:rsidRDefault="00000000" w:rsidP="002D4B99">
            <w:pPr>
              <w:pStyle w:val="ESBodyText13"/>
              <w:spacing w:after="0"/>
              <w:rPr>
                <w:b/>
                <w:bCs/>
                <w:color w:val="000000" w:themeColor="text1"/>
                <w:sz w:val="20"/>
                <w:szCs w:val="36"/>
              </w:rPr>
            </w:pPr>
          </w:p>
        </w:tc>
        <w:tc>
          <w:tcPr>
            <w:tcW w:w="3189" w:type="dxa"/>
            <w:shd w:val="clear" w:color="auto" w:fill="D9D9D9" w:themeFill="background1" w:themeFillShade="D9"/>
          </w:tcPr>
          <w:p w14:paraId="6CDE9D40" w14:textId="77777777" w:rsidR="00000000" w:rsidRPr="00BB22C9" w:rsidRDefault="00000000" w:rsidP="002D4B99">
            <w:pPr>
              <w:pStyle w:val="Heading312"/>
              <w:spacing w:before="0" w:after="0"/>
              <w:rPr>
                <w:bCs/>
                <w:szCs w:val="36"/>
              </w:rPr>
            </w:pPr>
            <w:r>
              <w:rPr>
                <w:bCs/>
                <w:szCs w:val="36"/>
              </w:rPr>
              <w:t>Support Role</w:t>
            </w:r>
          </w:p>
          <w:p w14:paraId="334383FB" w14:textId="77777777" w:rsidR="00000000" w:rsidRPr="00BB22C9" w:rsidRDefault="00000000" w:rsidP="002D4B99">
            <w:pPr>
              <w:pStyle w:val="ESBodyText13"/>
              <w:spacing w:after="0"/>
              <w:rPr>
                <w:b/>
                <w:bCs/>
                <w:color w:val="000000" w:themeColor="text1"/>
                <w:sz w:val="20"/>
                <w:szCs w:val="36"/>
              </w:rPr>
            </w:pPr>
          </w:p>
        </w:tc>
      </w:tr>
      <w:tr w:rsidR="00B435AA" w14:paraId="0E7A3752" w14:textId="77777777" w:rsidTr="00826D13">
        <w:trPr>
          <w:trHeight w:val="285"/>
        </w:trPr>
        <w:tc>
          <w:tcPr>
            <w:tcW w:w="2116" w:type="dxa"/>
            <w:shd w:val="clear" w:color="auto" w:fill="FFFFFF" w:themeFill="background1"/>
          </w:tcPr>
          <w:p w14:paraId="4D6CDD5F" w14:textId="77777777" w:rsidR="00000000" w:rsidRPr="00045AA4" w:rsidRDefault="00000000" w:rsidP="00045AA4">
            <w:pPr>
              <w:pStyle w:val="Normal13"/>
              <w:spacing w:after="0"/>
            </w:pPr>
          </w:p>
        </w:tc>
        <w:tc>
          <w:tcPr>
            <w:tcW w:w="4108" w:type="dxa"/>
            <w:shd w:val="clear" w:color="auto" w:fill="FFFFFF" w:themeFill="background1"/>
          </w:tcPr>
          <w:p w14:paraId="64755AB4" w14:textId="77777777" w:rsidR="00000000" w:rsidRPr="00045AA4" w:rsidRDefault="00000000" w:rsidP="00045AA4">
            <w:pPr>
              <w:pStyle w:val="Normal13"/>
              <w:spacing w:after="0"/>
            </w:pPr>
          </w:p>
        </w:tc>
        <w:tc>
          <w:tcPr>
            <w:tcW w:w="3189" w:type="dxa"/>
            <w:shd w:val="clear" w:color="auto" w:fill="FFFFFF" w:themeFill="background1"/>
          </w:tcPr>
          <w:p w14:paraId="05259964" w14:textId="77777777" w:rsidR="00000000" w:rsidRPr="00045AA4" w:rsidRDefault="00000000" w:rsidP="00045AA4">
            <w:pPr>
              <w:pStyle w:val="Normal13"/>
              <w:spacing w:after="0"/>
            </w:pPr>
          </w:p>
        </w:tc>
      </w:tr>
    </w:tbl>
    <w:p w14:paraId="01A8FBCA" w14:textId="77777777" w:rsidR="00000000" w:rsidRDefault="00000000" w:rsidP="00C8255D">
      <w:pPr>
        <w:pStyle w:val="Heading312"/>
        <w:shd w:val="clear" w:color="auto" w:fill="FFFFFF"/>
        <w:spacing w:before="300" w:after="150"/>
        <w:rPr>
          <w:b w:val="0"/>
          <w:color w:val="53565A"/>
          <w:sz w:val="36"/>
          <w:szCs w:val="36"/>
        </w:rPr>
      </w:pPr>
      <w:r>
        <w:rPr>
          <w:b w:val="0"/>
          <w:bCs/>
          <w:color w:val="53565A"/>
          <w:sz w:val="36"/>
          <w:szCs w:val="36"/>
        </w:rPr>
        <w:lastRenderedPageBreak/>
        <w:t>3. Arrangements to manage a loss or shortage of staff or skills</w:t>
      </w:r>
    </w:p>
    <w:p w14:paraId="4AD0344C" w14:textId="77777777" w:rsidR="00000000" w:rsidRDefault="00000000" w:rsidP="00C8255D">
      <w:pPr>
        <w:pStyle w:val="ng-binding0"/>
        <w:shd w:val="clear" w:color="auto" w:fill="FFFFFF"/>
        <w:spacing w:before="0" w:beforeAutospacing="0" w:after="150" w:afterAutospacing="0"/>
        <w:rPr>
          <w:rFonts w:ascii="Arial" w:hAnsi="Arial" w:cs="Arial"/>
          <w:color w:val="53565A"/>
          <w:sz w:val="21"/>
          <w:szCs w:val="21"/>
        </w:rPr>
      </w:pPr>
      <w:r>
        <w:rPr>
          <w:rFonts w:ascii="Arial" w:hAnsi="Arial" w:cs="Arial"/>
          <w:color w:val="53565A"/>
          <w:sz w:val="21"/>
          <w:szCs w:val="21"/>
        </w:rPr>
        <w:t>You may like to consider temporary staff arrangements, multi-skilling/cross training, alternate operational arrangements, suspending non critical activities and/or mutual support with other school(s)</w:t>
      </w:r>
    </w:p>
    <w:tbl>
      <w:tblPr>
        <w:tblStyle w:val="TableGrid13"/>
        <w:tblW w:w="9405" w:type="dxa"/>
        <w:tblInd w:w="-5" w:type="dxa"/>
        <w:tblCellMar>
          <w:top w:w="115" w:type="dxa"/>
          <w:left w:w="115" w:type="dxa"/>
          <w:bottom w:w="115" w:type="dxa"/>
          <w:right w:w="115" w:type="dxa"/>
        </w:tblCellMar>
        <w:tblLook w:val="04A0" w:firstRow="1" w:lastRow="0" w:firstColumn="1" w:lastColumn="0" w:noHBand="0" w:noVBand="1"/>
      </w:tblPr>
      <w:tblGrid>
        <w:gridCol w:w="3197"/>
        <w:gridCol w:w="6208"/>
      </w:tblGrid>
      <w:tr w:rsidR="00B435AA" w14:paraId="3AE9B0C5" w14:textId="77777777" w:rsidTr="002D4B99">
        <w:trPr>
          <w:trHeight w:val="320"/>
        </w:trPr>
        <w:tc>
          <w:tcPr>
            <w:tcW w:w="3197" w:type="dxa"/>
            <w:shd w:val="clear" w:color="auto" w:fill="D9D9D9" w:themeFill="background1" w:themeFillShade="D9"/>
            <w:vAlign w:val="center"/>
          </w:tcPr>
          <w:p w14:paraId="30731F21" w14:textId="77777777" w:rsidR="00000000" w:rsidRPr="00B6639B" w:rsidRDefault="00000000" w:rsidP="002D4B99">
            <w:pPr>
              <w:pStyle w:val="Heading312"/>
              <w:spacing w:before="0" w:after="0"/>
              <w:rPr>
                <w:b w:val="0"/>
                <w:bCs/>
                <w:szCs w:val="36"/>
              </w:rPr>
            </w:pPr>
            <w:r w:rsidRPr="00ED24FC">
              <w:rPr>
                <w:bCs/>
                <w:szCs w:val="36"/>
              </w:rPr>
              <w:t>Details of arrangements</w:t>
            </w:r>
          </w:p>
        </w:tc>
        <w:tc>
          <w:tcPr>
            <w:tcW w:w="6208" w:type="dxa"/>
          </w:tcPr>
          <w:p w14:paraId="4B7DF9EC" w14:textId="77777777" w:rsidR="00000000" w:rsidRPr="00BB22C9" w:rsidRDefault="00000000" w:rsidP="00164328">
            <w:pPr>
              <w:pStyle w:val="Normal13"/>
              <w:spacing w:after="0"/>
              <w:rPr>
                <w:b/>
                <w:bCs/>
                <w:szCs w:val="36"/>
              </w:rPr>
            </w:pPr>
            <w:r>
              <w:rPr>
                <w:sz w:val="20"/>
              </w:rPr>
              <w:t>List of temporary staff available, combining of classes/groups is an option, cancellation/ suspension of excursions, remote learning if approved by Regional Director</w:t>
            </w:r>
          </w:p>
        </w:tc>
      </w:tr>
    </w:tbl>
    <w:p w14:paraId="322F4DD5" w14:textId="77777777" w:rsidR="00000000" w:rsidRDefault="00000000" w:rsidP="00C8255D">
      <w:pPr>
        <w:pStyle w:val="ng-binding0"/>
        <w:shd w:val="clear" w:color="auto" w:fill="FFFFFF"/>
        <w:spacing w:before="0" w:beforeAutospacing="0" w:after="150" w:afterAutospacing="0"/>
        <w:rPr>
          <w:rFonts w:ascii="Arial" w:hAnsi="Arial" w:cs="Arial"/>
          <w:color w:val="53565A"/>
          <w:sz w:val="21"/>
          <w:szCs w:val="21"/>
        </w:rPr>
      </w:pPr>
    </w:p>
    <w:tbl>
      <w:tblPr>
        <w:tblStyle w:val="TableGrid13"/>
        <w:tblW w:w="9413" w:type="dxa"/>
        <w:tblInd w:w="-5" w:type="dxa"/>
        <w:tblCellMar>
          <w:top w:w="115" w:type="dxa"/>
          <w:left w:w="115" w:type="dxa"/>
          <w:bottom w:w="115" w:type="dxa"/>
          <w:right w:w="115" w:type="dxa"/>
        </w:tblCellMar>
        <w:tblLook w:val="04A0" w:firstRow="1" w:lastRow="0" w:firstColumn="1" w:lastColumn="0" w:noHBand="0" w:noVBand="1"/>
      </w:tblPr>
      <w:tblGrid>
        <w:gridCol w:w="2116"/>
        <w:gridCol w:w="4108"/>
        <w:gridCol w:w="3189"/>
      </w:tblGrid>
      <w:tr w:rsidR="00B435AA" w14:paraId="0B4A863D" w14:textId="77777777" w:rsidTr="002D4B99">
        <w:trPr>
          <w:trHeight w:val="285"/>
        </w:trPr>
        <w:tc>
          <w:tcPr>
            <w:tcW w:w="2116" w:type="dxa"/>
            <w:shd w:val="clear" w:color="auto" w:fill="D9D9D9" w:themeFill="background1" w:themeFillShade="D9"/>
          </w:tcPr>
          <w:p w14:paraId="5BC9BD2B" w14:textId="77777777" w:rsidR="00000000" w:rsidRPr="0031627D" w:rsidRDefault="00000000" w:rsidP="002D4B99">
            <w:pPr>
              <w:pStyle w:val="Heading312"/>
              <w:spacing w:before="0" w:after="0"/>
            </w:pPr>
            <w:r>
              <w:rPr>
                <w:bCs/>
                <w:szCs w:val="36"/>
              </w:rPr>
              <w:t>Name</w:t>
            </w:r>
          </w:p>
        </w:tc>
        <w:tc>
          <w:tcPr>
            <w:tcW w:w="4108" w:type="dxa"/>
            <w:shd w:val="clear" w:color="auto" w:fill="D9D9D9" w:themeFill="background1" w:themeFillShade="D9"/>
          </w:tcPr>
          <w:p w14:paraId="656AFDD3" w14:textId="77777777" w:rsidR="00000000" w:rsidRPr="00BB22C9" w:rsidRDefault="00000000" w:rsidP="002D4B99">
            <w:pPr>
              <w:pStyle w:val="Heading312"/>
              <w:spacing w:before="0" w:after="0"/>
              <w:rPr>
                <w:bCs/>
                <w:szCs w:val="36"/>
              </w:rPr>
            </w:pPr>
            <w:r>
              <w:rPr>
                <w:bCs/>
                <w:szCs w:val="36"/>
              </w:rPr>
              <w:t>Contact Details</w:t>
            </w:r>
          </w:p>
          <w:p w14:paraId="5498745F" w14:textId="77777777" w:rsidR="00000000" w:rsidRPr="00BB22C9" w:rsidRDefault="00000000" w:rsidP="002D4B99">
            <w:pPr>
              <w:pStyle w:val="ESBodyText13"/>
              <w:spacing w:after="0"/>
              <w:rPr>
                <w:b/>
                <w:bCs/>
                <w:color w:val="000000" w:themeColor="text1"/>
                <w:sz w:val="20"/>
                <w:szCs w:val="36"/>
              </w:rPr>
            </w:pPr>
          </w:p>
        </w:tc>
        <w:tc>
          <w:tcPr>
            <w:tcW w:w="3189" w:type="dxa"/>
            <w:shd w:val="clear" w:color="auto" w:fill="D9D9D9" w:themeFill="background1" w:themeFillShade="D9"/>
          </w:tcPr>
          <w:p w14:paraId="77B54FDA" w14:textId="77777777" w:rsidR="00000000" w:rsidRPr="00BB22C9" w:rsidRDefault="00000000" w:rsidP="002D4B99">
            <w:pPr>
              <w:pStyle w:val="Heading312"/>
              <w:spacing w:before="0" w:after="0"/>
              <w:rPr>
                <w:bCs/>
                <w:szCs w:val="36"/>
              </w:rPr>
            </w:pPr>
            <w:r>
              <w:rPr>
                <w:bCs/>
                <w:szCs w:val="36"/>
              </w:rPr>
              <w:t>Support Role</w:t>
            </w:r>
          </w:p>
          <w:p w14:paraId="01C55B41" w14:textId="77777777" w:rsidR="00000000" w:rsidRPr="00BB22C9" w:rsidRDefault="00000000" w:rsidP="002D4B99">
            <w:pPr>
              <w:pStyle w:val="ESBodyText13"/>
              <w:spacing w:after="0"/>
              <w:rPr>
                <w:b/>
                <w:bCs/>
                <w:color w:val="000000" w:themeColor="text1"/>
                <w:sz w:val="20"/>
                <w:szCs w:val="36"/>
              </w:rPr>
            </w:pPr>
          </w:p>
        </w:tc>
      </w:tr>
      <w:tr w:rsidR="00B435AA" w14:paraId="583C39FA" w14:textId="77777777" w:rsidTr="00826D13">
        <w:trPr>
          <w:trHeight w:val="285"/>
        </w:trPr>
        <w:tc>
          <w:tcPr>
            <w:tcW w:w="2116" w:type="dxa"/>
            <w:shd w:val="clear" w:color="auto" w:fill="FFFFFF" w:themeFill="background1"/>
          </w:tcPr>
          <w:p w14:paraId="450C796D" w14:textId="77777777" w:rsidR="00000000" w:rsidRPr="00164328" w:rsidRDefault="00000000" w:rsidP="00164328">
            <w:pPr>
              <w:pStyle w:val="Normal13"/>
              <w:spacing w:after="0"/>
            </w:pPr>
          </w:p>
        </w:tc>
        <w:tc>
          <w:tcPr>
            <w:tcW w:w="4108" w:type="dxa"/>
            <w:shd w:val="clear" w:color="auto" w:fill="FFFFFF" w:themeFill="background1"/>
          </w:tcPr>
          <w:p w14:paraId="0A9B1BF7" w14:textId="77777777" w:rsidR="00000000" w:rsidRPr="00164328" w:rsidRDefault="00000000" w:rsidP="00164328">
            <w:pPr>
              <w:pStyle w:val="Normal13"/>
              <w:spacing w:after="0"/>
            </w:pPr>
          </w:p>
        </w:tc>
        <w:tc>
          <w:tcPr>
            <w:tcW w:w="3189" w:type="dxa"/>
            <w:shd w:val="clear" w:color="auto" w:fill="FFFFFF" w:themeFill="background1"/>
          </w:tcPr>
          <w:p w14:paraId="7B8C80F5" w14:textId="77777777" w:rsidR="00000000" w:rsidRPr="00164328" w:rsidRDefault="00000000" w:rsidP="00164328">
            <w:pPr>
              <w:pStyle w:val="Normal13"/>
              <w:spacing w:after="0"/>
            </w:pPr>
          </w:p>
        </w:tc>
      </w:tr>
    </w:tbl>
    <w:p w14:paraId="19891925" w14:textId="77777777" w:rsidR="00000000" w:rsidRDefault="00000000" w:rsidP="00ED24FC">
      <w:pPr>
        <w:pStyle w:val="ng-binding0"/>
        <w:shd w:val="clear" w:color="auto" w:fill="FFFFFF"/>
        <w:spacing w:before="0" w:beforeAutospacing="0" w:after="150" w:afterAutospacing="0"/>
        <w:rPr>
          <w:rFonts w:ascii="Arial" w:hAnsi="Arial" w:cs="Arial"/>
          <w:color w:val="53565A"/>
          <w:sz w:val="21"/>
          <w:szCs w:val="21"/>
        </w:rPr>
      </w:pPr>
    </w:p>
    <w:p w14:paraId="3B965471" w14:textId="77777777" w:rsidR="00000000" w:rsidRDefault="00000000" w:rsidP="00341D25">
      <w:pPr>
        <w:pStyle w:val="Heading312"/>
        <w:keepNext/>
        <w:keepLines/>
        <w:widowControl w:val="0"/>
        <w:shd w:val="clear" w:color="auto" w:fill="FFFFFF"/>
        <w:autoSpaceDE w:val="0"/>
        <w:autoSpaceDN w:val="0"/>
        <w:spacing w:before="300" w:after="150" w:line="240" w:lineRule="auto"/>
        <w:jc w:val="both"/>
        <w:rPr>
          <w:rFonts w:eastAsiaTheme="majorEastAsia"/>
          <w:bCs/>
          <w:color w:val="53565A"/>
          <w:sz w:val="36"/>
          <w:szCs w:val="36"/>
        </w:rPr>
      </w:pPr>
      <w:r>
        <w:rPr>
          <w:rFonts w:eastAsiaTheme="majorEastAsia"/>
          <w:bCs/>
          <w:color w:val="53565A"/>
          <w:sz w:val="36"/>
          <w:szCs w:val="36"/>
        </w:rPr>
        <w:t>Business Continuity Checklist</w:t>
      </w:r>
    </w:p>
    <w:tbl>
      <w:tblPr>
        <w:tblStyle w:val="TableGrid13"/>
        <w:tblW w:w="9050" w:type="dxa"/>
        <w:tblInd w:w="-5" w:type="dxa"/>
        <w:tblCellMar>
          <w:top w:w="115" w:type="dxa"/>
          <w:left w:w="115" w:type="dxa"/>
          <w:bottom w:w="115" w:type="dxa"/>
          <w:right w:w="115" w:type="dxa"/>
        </w:tblCellMar>
        <w:tblLook w:val="04A0" w:firstRow="1" w:lastRow="0" w:firstColumn="1" w:lastColumn="0" w:noHBand="0" w:noVBand="1"/>
      </w:tblPr>
      <w:tblGrid>
        <w:gridCol w:w="5934"/>
        <w:gridCol w:w="3116"/>
      </w:tblGrid>
      <w:tr w:rsidR="00B435AA" w14:paraId="6B184222" w14:textId="77777777" w:rsidTr="00C8255D">
        <w:trPr>
          <w:trHeight w:val="328"/>
        </w:trPr>
        <w:tc>
          <w:tcPr>
            <w:tcW w:w="5934" w:type="dxa"/>
            <w:shd w:val="clear" w:color="auto" w:fill="D9D9D9" w:themeFill="background1" w:themeFillShade="D9"/>
          </w:tcPr>
          <w:p w14:paraId="11324F24" w14:textId="77777777" w:rsidR="00000000" w:rsidRPr="0031627D" w:rsidRDefault="00000000" w:rsidP="002D4B99">
            <w:pPr>
              <w:pStyle w:val="Heading312"/>
              <w:spacing w:before="0" w:after="0"/>
            </w:pPr>
            <w:r>
              <w:rPr>
                <w:bCs/>
                <w:szCs w:val="36"/>
              </w:rPr>
              <w:t>Action</w:t>
            </w:r>
          </w:p>
        </w:tc>
        <w:tc>
          <w:tcPr>
            <w:tcW w:w="3116" w:type="dxa"/>
            <w:shd w:val="clear" w:color="auto" w:fill="D9D9D9" w:themeFill="background1" w:themeFillShade="D9"/>
          </w:tcPr>
          <w:p w14:paraId="5212D49F" w14:textId="77777777" w:rsidR="00000000" w:rsidRPr="00BB22C9" w:rsidRDefault="00000000" w:rsidP="002D4B99">
            <w:pPr>
              <w:pStyle w:val="Heading312"/>
              <w:spacing w:before="0" w:after="0"/>
              <w:rPr>
                <w:bCs/>
                <w:szCs w:val="36"/>
              </w:rPr>
            </w:pPr>
            <w:r>
              <w:rPr>
                <w:bCs/>
                <w:szCs w:val="36"/>
              </w:rPr>
              <w:t>Actioned?</w:t>
            </w:r>
          </w:p>
          <w:p w14:paraId="3773A89C" w14:textId="77777777" w:rsidR="00000000" w:rsidRPr="00BB22C9" w:rsidRDefault="00000000" w:rsidP="002D4B99">
            <w:pPr>
              <w:pStyle w:val="ESBodyText13"/>
              <w:spacing w:after="0"/>
              <w:rPr>
                <w:b/>
                <w:bCs/>
                <w:color w:val="000000" w:themeColor="text1"/>
                <w:sz w:val="20"/>
                <w:szCs w:val="36"/>
              </w:rPr>
            </w:pPr>
          </w:p>
        </w:tc>
      </w:tr>
      <w:tr w:rsidR="00B435AA" w14:paraId="471B2F04" w14:textId="77777777" w:rsidTr="00826D13">
        <w:trPr>
          <w:trHeight w:val="328"/>
        </w:trPr>
        <w:tc>
          <w:tcPr>
            <w:tcW w:w="5934" w:type="dxa"/>
            <w:shd w:val="clear" w:color="auto" w:fill="FFFFFF" w:themeFill="background1"/>
          </w:tcPr>
          <w:p w14:paraId="1CAE0DE9" w14:textId="77777777" w:rsidR="00000000" w:rsidRPr="00164328" w:rsidRDefault="00000000" w:rsidP="00164328">
            <w:pPr>
              <w:pStyle w:val="Normal13"/>
              <w:spacing w:after="0"/>
            </w:pPr>
            <w:r w:rsidRPr="00164328">
              <w:t>Activate the school’s Incident Management Team</w:t>
            </w:r>
          </w:p>
        </w:tc>
        <w:tc>
          <w:tcPr>
            <w:tcW w:w="3116" w:type="dxa"/>
            <w:shd w:val="clear" w:color="auto" w:fill="FFFFFF" w:themeFill="background1"/>
          </w:tcPr>
          <w:p w14:paraId="5C586B59" w14:textId="77777777" w:rsidR="00000000" w:rsidRPr="00164328" w:rsidRDefault="00000000" w:rsidP="00164328">
            <w:pPr>
              <w:pStyle w:val="Normal13"/>
              <w:spacing w:after="0"/>
            </w:pPr>
            <w:r>
              <w:rPr>
                <w:sz w:val="20"/>
              </w:rPr>
              <w:t>Yes</w:t>
            </w:r>
          </w:p>
        </w:tc>
      </w:tr>
      <w:tr w:rsidR="00B435AA" w14:paraId="494AD385" w14:textId="77777777" w:rsidTr="00826D13">
        <w:trPr>
          <w:trHeight w:val="328"/>
        </w:trPr>
        <w:tc>
          <w:tcPr>
            <w:tcW w:w="5934" w:type="dxa"/>
            <w:shd w:val="clear" w:color="auto" w:fill="FFFFFF" w:themeFill="background1"/>
          </w:tcPr>
          <w:p w14:paraId="78E785B1" w14:textId="77777777" w:rsidR="00000000" w:rsidRPr="00164328" w:rsidRDefault="00000000" w:rsidP="00164328">
            <w:pPr>
              <w:pStyle w:val="Normal13"/>
              <w:spacing w:after="0"/>
            </w:pPr>
            <w:r w:rsidRPr="00164328">
              <w:t>Evaluate the impact of the incident for:</w:t>
            </w:r>
          </w:p>
          <w:p w14:paraId="6500BDF3" w14:textId="77777777" w:rsidR="00000000" w:rsidRPr="00164328" w:rsidRDefault="00000000" w:rsidP="00164328">
            <w:pPr>
              <w:pStyle w:val="Normal13"/>
              <w:numPr>
                <w:ilvl w:val="0"/>
                <w:numId w:val="97"/>
              </w:numPr>
              <w:spacing w:after="0"/>
              <w:ind w:hanging="183"/>
            </w:pPr>
            <w:r w:rsidRPr="00164328">
              <w:t>School activities</w:t>
            </w:r>
          </w:p>
          <w:p w14:paraId="68840DC8" w14:textId="77777777" w:rsidR="00000000" w:rsidRPr="00164328" w:rsidRDefault="00000000" w:rsidP="00164328">
            <w:pPr>
              <w:pStyle w:val="Normal13"/>
              <w:numPr>
                <w:ilvl w:val="0"/>
                <w:numId w:val="97"/>
              </w:numPr>
              <w:spacing w:after="0"/>
              <w:ind w:hanging="183"/>
            </w:pPr>
            <w:r w:rsidRPr="00164328">
              <w:t>Impact over time</w:t>
            </w:r>
          </w:p>
          <w:p w14:paraId="2D11B130" w14:textId="77777777" w:rsidR="00000000" w:rsidRPr="00164328" w:rsidRDefault="00000000" w:rsidP="00164328">
            <w:pPr>
              <w:pStyle w:val="Normal13"/>
              <w:numPr>
                <w:ilvl w:val="0"/>
                <w:numId w:val="97"/>
              </w:numPr>
              <w:spacing w:after="0"/>
              <w:ind w:hanging="183"/>
            </w:pPr>
            <w:r w:rsidRPr="00164328">
              <w:t>Manageability</w:t>
            </w:r>
          </w:p>
          <w:p w14:paraId="1AC737C3" w14:textId="77777777" w:rsidR="00000000" w:rsidRPr="00164328" w:rsidRDefault="00000000" w:rsidP="00164328">
            <w:pPr>
              <w:pStyle w:val="Normal13"/>
              <w:numPr>
                <w:ilvl w:val="0"/>
                <w:numId w:val="97"/>
              </w:numPr>
              <w:spacing w:after="0"/>
              <w:ind w:hanging="183"/>
            </w:pPr>
            <w:r w:rsidRPr="00164328">
              <w:t>Staffing levels</w:t>
            </w:r>
          </w:p>
          <w:p w14:paraId="67B2E597" w14:textId="77777777" w:rsidR="00000000" w:rsidRPr="00164328" w:rsidRDefault="00000000" w:rsidP="00164328">
            <w:pPr>
              <w:pStyle w:val="Normal13"/>
              <w:numPr>
                <w:ilvl w:val="0"/>
                <w:numId w:val="97"/>
              </w:numPr>
              <w:spacing w:after="0"/>
              <w:ind w:hanging="183"/>
            </w:pPr>
            <w:r w:rsidRPr="00164328">
              <w:t>Resources for recovery</w:t>
            </w:r>
          </w:p>
          <w:p w14:paraId="551EC312" w14:textId="77777777" w:rsidR="00000000" w:rsidRPr="00164328" w:rsidRDefault="00000000" w:rsidP="00164328">
            <w:pPr>
              <w:pStyle w:val="Normal13"/>
              <w:spacing w:after="0"/>
            </w:pPr>
          </w:p>
        </w:tc>
        <w:tc>
          <w:tcPr>
            <w:tcW w:w="3116" w:type="dxa"/>
            <w:shd w:val="clear" w:color="auto" w:fill="FFFFFF" w:themeFill="background1"/>
          </w:tcPr>
          <w:p w14:paraId="182E74FD" w14:textId="77777777" w:rsidR="00000000" w:rsidRPr="00164328" w:rsidRDefault="00000000" w:rsidP="00164328">
            <w:pPr>
              <w:pStyle w:val="Normal13"/>
              <w:spacing w:after="0"/>
            </w:pPr>
            <w:r>
              <w:rPr>
                <w:sz w:val="20"/>
              </w:rPr>
              <w:t>Yes</w:t>
            </w:r>
          </w:p>
        </w:tc>
      </w:tr>
      <w:tr w:rsidR="00B435AA" w14:paraId="20D84FC6" w14:textId="77777777" w:rsidTr="00826D13">
        <w:trPr>
          <w:trHeight w:val="328"/>
        </w:trPr>
        <w:tc>
          <w:tcPr>
            <w:tcW w:w="5934" w:type="dxa"/>
            <w:shd w:val="clear" w:color="auto" w:fill="FFFFFF" w:themeFill="background1"/>
          </w:tcPr>
          <w:p w14:paraId="56A16557" w14:textId="77777777" w:rsidR="00000000" w:rsidRPr="00164328" w:rsidRDefault="00000000" w:rsidP="00164328">
            <w:pPr>
              <w:pStyle w:val="Normal13"/>
              <w:spacing w:after="0"/>
            </w:pPr>
            <w:r w:rsidRPr="00164328">
              <w:t>Identify actions to mitigate impact, including:</w:t>
            </w:r>
          </w:p>
          <w:p w14:paraId="08B99426" w14:textId="77777777" w:rsidR="00000000" w:rsidRPr="00164328" w:rsidRDefault="00000000" w:rsidP="00164328">
            <w:pPr>
              <w:pStyle w:val="Normal13"/>
              <w:numPr>
                <w:ilvl w:val="0"/>
                <w:numId w:val="98"/>
              </w:numPr>
              <w:spacing w:after="0"/>
              <w:ind w:hanging="183"/>
            </w:pPr>
            <w:r w:rsidRPr="00164328">
              <w:t>Suspension of non-critical activities</w:t>
            </w:r>
          </w:p>
          <w:p w14:paraId="52752B9A" w14:textId="77777777" w:rsidR="00000000" w:rsidRPr="00164328" w:rsidRDefault="00000000" w:rsidP="00164328">
            <w:pPr>
              <w:pStyle w:val="Normal13"/>
              <w:numPr>
                <w:ilvl w:val="0"/>
                <w:numId w:val="98"/>
              </w:numPr>
              <w:spacing w:after="0"/>
              <w:ind w:hanging="183"/>
            </w:pPr>
            <w:r w:rsidRPr="00164328">
              <w:t>Mutual support arranged with other schools</w:t>
            </w:r>
          </w:p>
          <w:p w14:paraId="74169CD1" w14:textId="77777777" w:rsidR="00000000" w:rsidRPr="00164328" w:rsidRDefault="00000000" w:rsidP="00164328">
            <w:pPr>
              <w:pStyle w:val="Normal13"/>
              <w:numPr>
                <w:ilvl w:val="0"/>
                <w:numId w:val="98"/>
              </w:numPr>
              <w:spacing w:after="0"/>
              <w:ind w:hanging="183"/>
            </w:pPr>
            <w:r w:rsidRPr="00164328">
              <w:t>Distance/virtual learning Use of different areas within site</w:t>
            </w:r>
          </w:p>
          <w:p w14:paraId="228AF105" w14:textId="77777777" w:rsidR="00000000" w:rsidRPr="00164328" w:rsidRDefault="00000000" w:rsidP="00164328">
            <w:pPr>
              <w:pStyle w:val="Normal13"/>
              <w:numPr>
                <w:ilvl w:val="0"/>
                <w:numId w:val="98"/>
              </w:numPr>
              <w:spacing w:after="0"/>
              <w:ind w:hanging="183"/>
            </w:pPr>
            <w:r w:rsidRPr="00164328">
              <w:t>Off-site activities</w:t>
            </w:r>
          </w:p>
          <w:p w14:paraId="474D004B" w14:textId="77777777" w:rsidR="00000000" w:rsidRPr="00164328" w:rsidRDefault="00000000" w:rsidP="00164328">
            <w:pPr>
              <w:pStyle w:val="Normal13"/>
              <w:numPr>
                <w:ilvl w:val="0"/>
                <w:numId w:val="98"/>
              </w:numPr>
              <w:spacing w:after="0"/>
              <w:ind w:hanging="183"/>
            </w:pPr>
            <w:r w:rsidRPr="00164328">
              <w:t>Back–up of key school data</w:t>
            </w:r>
          </w:p>
          <w:p w14:paraId="70110EEA" w14:textId="77777777" w:rsidR="00000000" w:rsidRPr="00164328" w:rsidRDefault="00000000" w:rsidP="00164328">
            <w:pPr>
              <w:pStyle w:val="Normal13"/>
              <w:numPr>
                <w:ilvl w:val="0"/>
                <w:numId w:val="98"/>
              </w:numPr>
              <w:spacing w:after="0"/>
              <w:ind w:hanging="183"/>
            </w:pPr>
            <w:r w:rsidRPr="00164328">
              <w:t>Using paper based systems</w:t>
            </w:r>
          </w:p>
          <w:p w14:paraId="597626C2" w14:textId="77777777" w:rsidR="00000000" w:rsidRPr="00164328" w:rsidRDefault="00000000" w:rsidP="00164328">
            <w:pPr>
              <w:pStyle w:val="Normal13"/>
              <w:numPr>
                <w:ilvl w:val="0"/>
                <w:numId w:val="98"/>
              </w:numPr>
              <w:spacing w:after="0"/>
              <w:ind w:hanging="183"/>
            </w:pPr>
            <w:r w:rsidRPr="00164328">
              <w:t>Flexible lesson plans</w:t>
            </w:r>
          </w:p>
          <w:p w14:paraId="24B9D524" w14:textId="77777777" w:rsidR="00000000" w:rsidRPr="00164328" w:rsidRDefault="00000000" w:rsidP="00164328">
            <w:pPr>
              <w:pStyle w:val="Normal13"/>
              <w:numPr>
                <w:ilvl w:val="0"/>
                <w:numId w:val="98"/>
              </w:numPr>
              <w:spacing w:after="0"/>
              <w:ind w:hanging="183"/>
            </w:pPr>
            <w:r w:rsidRPr="00164328">
              <w:t>Using generators, portable lighting</w:t>
            </w:r>
          </w:p>
          <w:p w14:paraId="083298CD" w14:textId="77777777" w:rsidR="00000000" w:rsidRPr="00164328" w:rsidRDefault="00000000" w:rsidP="00164328">
            <w:pPr>
              <w:pStyle w:val="Normal13"/>
              <w:spacing w:after="0"/>
            </w:pPr>
          </w:p>
        </w:tc>
        <w:tc>
          <w:tcPr>
            <w:tcW w:w="3116" w:type="dxa"/>
            <w:shd w:val="clear" w:color="auto" w:fill="FFFFFF" w:themeFill="background1"/>
          </w:tcPr>
          <w:p w14:paraId="181CB855" w14:textId="77777777" w:rsidR="00000000" w:rsidRPr="00164328" w:rsidRDefault="00000000" w:rsidP="00164328">
            <w:pPr>
              <w:pStyle w:val="Normal13"/>
              <w:spacing w:after="0"/>
            </w:pPr>
            <w:r>
              <w:rPr>
                <w:sz w:val="20"/>
              </w:rPr>
              <w:t>Yes</w:t>
            </w:r>
          </w:p>
        </w:tc>
      </w:tr>
      <w:tr w:rsidR="00B435AA" w14:paraId="428B8BEA" w14:textId="77777777" w:rsidTr="00826D13">
        <w:trPr>
          <w:trHeight w:val="328"/>
        </w:trPr>
        <w:tc>
          <w:tcPr>
            <w:tcW w:w="5934" w:type="dxa"/>
            <w:shd w:val="clear" w:color="auto" w:fill="FFFFFF" w:themeFill="background1"/>
          </w:tcPr>
          <w:p w14:paraId="25792FEE" w14:textId="77777777" w:rsidR="00000000" w:rsidRPr="00164328" w:rsidRDefault="00000000" w:rsidP="00164328">
            <w:pPr>
              <w:pStyle w:val="Normal13"/>
              <w:spacing w:after="0"/>
            </w:pPr>
            <w:r w:rsidRPr="00164328">
              <w:t>Produce an Action Plan for maintaining critical activities that includes:</w:t>
            </w:r>
          </w:p>
          <w:p w14:paraId="35307E80" w14:textId="77777777" w:rsidR="00000000" w:rsidRPr="00164328" w:rsidRDefault="00000000" w:rsidP="00164328">
            <w:pPr>
              <w:pStyle w:val="Normal13"/>
              <w:numPr>
                <w:ilvl w:val="0"/>
                <w:numId w:val="99"/>
              </w:numPr>
              <w:spacing w:after="0"/>
              <w:ind w:hanging="183"/>
            </w:pPr>
            <w:r w:rsidRPr="00164328">
              <w:t>Priorities</w:t>
            </w:r>
          </w:p>
          <w:p w14:paraId="2071C174" w14:textId="77777777" w:rsidR="00000000" w:rsidRPr="00164328" w:rsidRDefault="00000000" w:rsidP="00164328">
            <w:pPr>
              <w:pStyle w:val="Normal13"/>
              <w:numPr>
                <w:ilvl w:val="0"/>
                <w:numId w:val="99"/>
              </w:numPr>
              <w:spacing w:after="0"/>
              <w:ind w:hanging="183"/>
            </w:pPr>
            <w:r w:rsidRPr="00164328">
              <w:t>Communications</w:t>
            </w:r>
          </w:p>
          <w:p w14:paraId="47174785" w14:textId="77777777" w:rsidR="00000000" w:rsidRPr="00164328" w:rsidRDefault="00000000" w:rsidP="00164328">
            <w:pPr>
              <w:pStyle w:val="Normal13"/>
              <w:numPr>
                <w:ilvl w:val="0"/>
                <w:numId w:val="99"/>
              </w:numPr>
              <w:spacing w:after="0"/>
              <w:ind w:hanging="183"/>
            </w:pPr>
            <w:r w:rsidRPr="00164328">
              <w:t>Resource deployment</w:t>
            </w:r>
          </w:p>
          <w:p w14:paraId="631FA4FD" w14:textId="77777777" w:rsidR="00000000" w:rsidRPr="00164328" w:rsidRDefault="00000000" w:rsidP="00164328">
            <w:pPr>
              <w:pStyle w:val="Normal13"/>
              <w:numPr>
                <w:ilvl w:val="0"/>
                <w:numId w:val="99"/>
              </w:numPr>
              <w:spacing w:after="0"/>
              <w:ind w:hanging="183"/>
            </w:pPr>
            <w:r w:rsidRPr="00164328">
              <w:t>Allocation of specific roles</w:t>
            </w:r>
          </w:p>
          <w:p w14:paraId="5009586C" w14:textId="77777777" w:rsidR="00000000" w:rsidRPr="00164328" w:rsidRDefault="00000000" w:rsidP="00164328">
            <w:pPr>
              <w:pStyle w:val="Normal13"/>
              <w:numPr>
                <w:ilvl w:val="0"/>
                <w:numId w:val="99"/>
              </w:numPr>
              <w:spacing w:after="0"/>
              <w:ind w:hanging="183"/>
            </w:pPr>
            <w:r w:rsidRPr="00164328">
              <w:lastRenderedPageBreak/>
              <w:t>Monitoring</w:t>
            </w:r>
          </w:p>
          <w:p w14:paraId="11921143" w14:textId="77777777" w:rsidR="00000000" w:rsidRPr="00164328" w:rsidRDefault="00000000" w:rsidP="00164328">
            <w:pPr>
              <w:pStyle w:val="Normal13"/>
              <w:numPr>
                <w:ilvl w:val="0"/>
                <w:numId w:val="99"/>
              </w:numPr>
              <w:spacing w:after="0"/>
              <w:ind w:hanging="183"/>
            </w:pPr>
            <w:r w:rsidRPr="00164328">
              <w:t>Reporting</w:t>
            </w:r>
          </w:p>
          <w:p w14:paraId="2BACEBA4" w14:textId="77777777" w:rsidR="00000000" w:rsidRPr="00164328" w:rsidRDefault="00000000" w:rsidP="00164328">
            <w:pPr>
              <w:pStyle w:val="Normal13"/>
              <w:numPr>
                <w:ilvl w:val="0"/>
                <w:numId w:val="99"/>
              </w:numPr>
              <w:spacing w:after="0"/>
              <w:ind w:hanging="183"/>
            </w:pPr>
            <w:r w:rsidRPr="00164328">
              <w:t>Stakeholder engagement</w:t>
            </w:r>
          </w:p>
          <w:p w14:paraId="23D8C42D" w14:textId="77777777" w:rsidR="00000000" w:rsidRPr="00164328" w:rsidRDefault="00000000" w:rsidP="00164328">
            <w:pPr>
              <w:pStyle w:val="Normal13"/>
              <w:spacing w:after="0"/>
            </w:pPr>
          </w:p>
        </w:tc>
        <w:tc>
          <w:tcPr>
            <w:tcW w:w="3116" w:type="dxa"/>
            <w:shd w:val="clear" w:color="auto" w:fill="FFFFFF" w:themeFill="background1"/>
          </w:tcPr>
          <w:p w14:paraId="4DEAC4C5" w14:textId="77777777" w:rsidR="00000000" w:rsidRPr="00164328" w:rsidRDefault="00000000" w:rsidP="00164328">
            <w:pPr>
              <w:pStyle w:val="Normal13"/>
              <w:spacing w:after="0"/>
            </w:pPr>
            <w:r>
              <w:rPr>
                <w:sz w:val="20"/>
              </w:rPr>
              <w:lastRenderedPageBreak/>
              <w:t>Yes</w:t>
            </w:r>
          </w:p>
        </w:tc>
      </w:tr>
      <w:tr w:rsidR="00B435AA" w14:paraId="42F9086E" w14:textId="77777777" w:rsidTr="00826D13">
        <w:trPr>
          <w:trHeight w:val="328"/>
        </w:trPr>
        <w:tc>
          <w:tcPr>
            <w:tcW w:w="5934" w:type="dxa"/>
            <w:shd w:val="clear" w:color="auto" w:fill="FFFFFF" w:themeFill="background1"/>
          </w:tcPr>
          <w:p w14:paraId="7E835B62" w14:textId="77777777" w:rsidR="00000000" w:rsidRPr="00164328" w:rsidRDefault="00000000" w:rsidP="00164328">
            <w:pPr>
              <w:pStyle w:val="Normal13"/>
              <w:spacing w:after="0"/>
            </w:pPr>
            <w:r w:rsidRPr="00164328">
              <w:t>Establish a register to log all decisions and actions</w:t>
            </w:r>
          </w:p>
        </w:tc>
        <w:tc>
          <w:tcPr>
            <w:tcW w:w="3116" w:type="dxa"/>
            <w:shd w:val="clear" w:color="auto" w:fill="FFFFFF" w:themeFill="background1"/>
          </w:tcPr>
          <w:p w14:paraId="1055B478" w14:textId="77777777" w:rsidR="00000000" w:rsidRPr="00164328" w:rsidRDefault="00000000" w:rsidP="00164328">
            <w:pPr>
              <w:pStyle w:val="Normal13"/>
              <w:spacing w:after="0"/>
            </w:pPr>
            <w:r>
              <w:rPr>
                <w:sz w:val="20"/>
              </w:rPr>
              <w:t>Yes</w:t>
            </w:r>
          </w:p>
        </w:tc>
      </w:tr>
      <w:tr w:rsidR="00B435AA" w14:paraId="77722E28" w14:textId="77777777" w:rsidTr="00826D13">
        <w:trPr>
          <w:trHeight w:val="328"/>
        </w:trPr>
        <w:tc>
          <w:tcPr>
            <w:tcW w:w="5934" w:type="dxa"/>
            <w:shd w:val="clear" w:color="auto" w:fill="FFFFFF" w:themeFill="background1"/>
          </w:tcPr>
          <w:p w14:paraId="66C53D93" w14:textId="77777777" w:rsidR="00000000" w:rsidRPr="00164328" w:rsidRDefault="00000000" w:rsidP="00164328">
            <w:pPr>
              <w:pStyle w:val="Normal13"/>
              <w:spacing w:after="0"/>
            </w:pPr>
            <w:r w:rsidRPr="00164328">
              <w:t>Establish a register to log all financial expenditure incurred</w:t>
            </w:r>
          </w:p>
        </w:tc>
        <w:tc>
          <w:tcPr>
            <w:tcW w:w="3116" w:type="dxa"/>
            <w:shd w:val="clear" w:color="auto" w:fill="FFFFFF" w:themeFill="background1"/>
          </w:tcPr>
          <w:p w14:paraId="37D81389" w14:textId="77777777" w:rsidR="00000000" w:rsidRPr="00164328" w:rsidRDefault="00000000" w:rsidP="00164328">
            <w:pPr>
              <w:pStyle w:val="Normal13"/>
              <w:spacing w:after="0"/>
            </w:pPr>
            <w:r>
              <w:rPr>
                <w:sz w:val="20"/>
              </w:rPr>
              <w:t>Yes</w:t>
            </w:r>
          </w:p>
        </w:tc>
      </w:tr>
      <w:tr w:rsidR="00B435AA" w14:paraId="36157CB9" w14:textId="77777777" w:rsidTr="00826D13">
        <w:trPr>
          <w:trHeight w:val="328"/>
        </w:trPr>
        <w:tc>
          <w:tcPr>
            <w:tcW w:w="5934" w:type="dxa"/>
            <w:shd w:val="clear" w:color="auto" w:fill="FFFFFF" w:themeFill="background1"/>
          </w:tcPr>
          <w:p w14:paraId="7261A7FE" w14:textId="77777777" w:rsidR="00000000" w:rsidRPr="00164328" w:rsidRDefault="00000000" w:rsidP="00164328">
            <w:pPr>
              <w:pStyle w:val="Normal13"/>
              <w:spacing w:after="0"/>
            </w:pPr>
            <w:r w:rsidRPr="00164328">
              <w:t>Secure resources for continuity/recovery including:</w:t>
            </w:r>
          </w:p>
          <w:p w14:paraId="2776B808" w14:textId="77777777" w:rsidR="00000000" w:rsidRPr="00164328" w:rsidRDefault="00000000" w:rsidP="00164328">
            <w:pPr>
              <w:pStyle w:val="Normal13"/>
              <w:numPr>
                <w:ilvl w:val="0"/>
                <w:numId w:val="100"/>
              </w:numPr>
              <w:spacing w:after="0"/>
              <w:ind w:hanging="183"/>
            </w:pPr>
            <w:r w:rsidRPr="00164328">
              <w:t>Staffing</w:t>
            </w:r>
          </w:p>
          <w:p w14:paraId="107ECF05" w14:textId="77777777" w:rsidR="00000000" w:rsidRPr="00164328" w:rsidRDefault="00000000" w:rsidP="00164328">
            <w:pPr>
              <w:pStyle w:val="Normal13"/>
              <w:numPr>
                <w:ilvl w:val="0"/>
                <w:numId w:val="100"/>
              </w:numPr>
              <w:spacing w:after="0"/>
              <w:ind w:hanging="183"/>
            </w:pPr>
            <w:r w:rsidRPr="00164328">
              <w:t>Premises</w:t>
            </w:r>
          </w:p>
          <w:p w14:paraId="6BD8AA90" w14:textId="77777777" w:rsidR="00000000" w:rsidRPr="00164328" w:rsidRDefault="00000000" w:rsidP="00164328">
            <w:pPr>
              <w:pStyle w:val="Normal13"/>
              <w:numPr>
                <w:ilvl w:val="0"/>
                <w:numId w:val="100"/>
              </w:numPr>
              <w:spacing w:after="0"/>
              <w:ind w:hanging="183"/>
            </w:pPr>
            <w:r w:rsidRPr="00164328">
              <w:t>IT and equipment</w:t>
            </w:r>
          </w:p>
          <w:p w14:paraId="7214358B" w14:textId="77777777" w:rsidR="00000000" w:rsidRPr="00164328" w:rsidRDefault="00000000" w:rsidP="00164328">
            <w:pPr>
              <w:pStyle w:val="Normal13"/>
              <w:numPr>
                <w:ilvl w:val="0"/>
                <w:numId w:val="100"/>
              </w:numPr>
              <w:spacing w:after="0"/>
              <w:ind w:hanging="183"/>
            </w:pPr>
            <w:r w:rsidRPr="00164328">
              <w:t>Welfare</w:t>
            </w:r>
          </w:p>
          <w:p w14:paraId="0C57109B" w14:textId="77777777" w:rsidR="00000000" w:rsidRPr="00164328" w:rsidRDefault="00000000" w:rsidP="00164328">
            <w:pPr>
              <w:pStyle w:val="Normal13"/>
              <w:spacing w:after="0"/>
            </w:pPr>
          </w:p>
        </w:tc>
        <w:tc>
          <w:tcPr>
            <w:tcW w:w="3116" w:type="dxa"/>
            <w:shd w:val="clear" w:color="auto" w:fill="FFFFFF" w:themeFill="background1"/>
          </w:tcPr>
          <w:p w14:paraId="0324CE93" w14:textId="77777777" w:rsidR="00000000" w:rsidRPr="00164328" w:rsidRDefault="00000000" w:rsidP="00164328">
            <w:pPr>
              <w:pStyle w:val="Normal13"/>
              <w:spacing w:after="0"/>
            </w:pPr>
            <w:r>
              <w:rPr>
                <w:sz w:val="20"/>
              </w:rPr>
              <w:t>Yes</w:t>
            </w:r>
          </w:p>
        </w:tc>
      </w:tr>
      <w:tr w:rsidR="00B435AA" w14:paraId="379B2CC7" w14:textId="77777777" w:rsidTr="00826D13">
        <w:trPr>
          <w:trHeight w:val="328"/>
        </w:trPr>
        <w:tc>
          <w:tcPr>
            <w:tcW w:w="5934" w:type="dxa"/>
            <w:shd w:val="clear" w:color="auto" w:fill="FFFFFF" w:themeFill="background1"/>
          </w:tcPr>
          <w:p w14:paraId="715E9C33" w14:textId="77777777" w:rsidR="00000000" w:rsidRPr="00164328" w:rsidRDefault="00000000" w:rsidP="00164328">
            <w:pPr>
              <w:pStyle w:val="Normal13"/>
              <w:spacing w:after="0"/>
            </w:pPr>
            <w:r w:rsidRPr="00164328">
              <w:t>Deliver appropriate communications including to:</w:t>
            </w:r>
          </w:p>
          <w:p w14:paraId="559B3CF3" w14:textId="77777777" w:rsidR="00000000" w:rsidRPr="00164328" w:rsidRDefault="00000000" w:rsidP="00164328">
            <w:pPr>
              <w:pStyle w:val="Normal13"/>
              <w:numPr>
                <w:ilvl w:val="0"/>
                <w:numId w:val="101"/>
              </w:numPr>
              <w:spacing w:after="0"/>
              <w:ind w:hanging="183"/>
            </w:pPr>
            <w:r w:rsidRPr="00164328">
              <w:t>Staff</w:t>
            </w:r>
          </w:p>
          <w:p w14:paraId="3F7E09D3" w14:textId="77777777" w:rsidR="00000000" w:rsidRPr="00164328" w:rsidRDefault="00000000" w:rsidP="00164328">
            <w:pPr>
              <w:pStyle w:val="Normal13"/>
              <w:numPr>
                <w:ilvl w:val="0"/>
                <w:numId w:val="101"/>
              </w:numPr>
              <w:spacing w:after="0"/>
              <w:ind w:hanging="183"/>
            </w:pPr>
            <w:r w:rsidRPr="00164328">
              <w:t>Parents/Carers</w:t>
            </w:r>
          </w:p>
          <w:p w14:paraId="614BAB6F" w14:textId="77777777" w:rsidR="00000000" w:rsidRPr="00164328" w:rsidRDefault="00000000" w:rsidP="00164328">
            <w:pPr>
              <w:pStyle w:val="Normal13"/>
              <w:numPr>
                <w:ilvl w:val="0"/>
                <w:numId w:val="101"/>
              </w:numPr>
              <w:spacing w:after="0"/>
              <w:ind w:hanging="183"/>
            </w:pPr>
            <w:r w:rsidRPr="00164328">
              <w:t>School Council</w:t>
            </w:r>
          </w:p>
          <w:p w14:paraId="2EFC9B9D" w14:textId="77777777" w:rsidR="00000000" w:rsidRPr="00164328" w:rsidRDefault="00000000" w:rsidP="00164328">
            <w:pPr>
              <w:pStyle w:val="Normal13"/>
              <w:numPr>
                <w:ilvl w:val="0"/>
                <w:numId w:val="101"/>
              </w:numPr>
              <w:spacing w:after="0"/>
              <w:ind w:hanging="183"/>
            </w:pPr>
            <w:r w:rsidRPr="00164328">
              <w:t>School bus contractor/bus coordinating school (as appropriate)</w:t>
            </w:r>
          </w:p>
          <w:p w14:paraId="2BEAAB28" w14:textId="77777777" w:rsidR="00000000" w:rsidRPr="00164328" w:rsidRDefault="00000000" w:rsidP="00164328">
            <w:pPr>
              <w:pStyle w:val="Normal13"/>
              <w:numPr>
                <w:ilvl w:val="0"/>
                <w:numId w:val="101"/>
              </w:numPr>
              <w:spacing w:after="0"/>
              <w:ind w:hanging="183"/>
            </w:pPr>
            <w:r w:rsidRPr="00164328">
              <w:t>Outside School Hours Care provider</w:t>
            </w:r>
          </w:p>
          <w:p w14:paraId="64B4DE31" w14:textId="77777777" w:rsidR="00000000" w:rsidRPr="00164328" w:rsidRDefault="00000000" w:rsidP="00164328">
            <w:pPr>
              <w:pStyle w:val="Normal13"/>
              <w:numPr>
                <w:ilvl w:val="0"/>
                <w:numId w:val="101"/>
              </w:numPr>
              <w:spacing w:after="0"/>
              <w:ind w:hanging="183"/>
            </w:pPr>
            <w:r w:rsidRPr="00164328">
              <w:t xml:space="preserve">Other users of site </w:t>
            </w:r>
          </w:p>
          <w:p w14:paraId="09BCF4A4" w14:textId="77777777" w:rsidR="00000000" w:rsidRPr="00164328" w:rsidRDefault="00000000" w:rsidP="00164328">
            <w:pPr>
              <w:pStyle w:val="Normal13"/>
              <w:numPr>
                <w:ilvl w:val="0"/>
                <w:numId w:val="101"/>
              </w:numPr>
              <w:spacing w:after="0"/>
              <w:ind w:hanging="183"/>
            </w:pPr>
            <w:r w:rsidRPr="00164328">
              <w:t xml:space="preserve">Region </w:t>
            </w:r>
          </w:p>
          <w:p w14:paraId="3101EE34" w14:textId="77777777" w:rsidR="00000000" w:rsidRPr="00164328" w:rsidRDefault="00000000" w:rsidP="00164328">
            <w:pPr>
              <w:pStyle w:val="Normal13"/>
              <w:numPr>
                <w:ilvl w:val="0"/>
                <w:numId w:val="101"/>
              </w:numPr>
              <w:spacing w:after="0"/>
              <w:ind w:hanging="183"/>
            </w:pPr>
            <w:r w:rsidRPr="00164328">
              <w:t>Suppliers</w:t>
            </w:r>
          </w:p>
          <w:p w14:paraId="321C0454" w14:textId="77777777" w:rsidR="00000000" w:rsidRPr="00164328" w:rsidRDefault="00000000" w:rsidP="00164328">
            <w:pPr>
              <w:pStyle w:val="Normal13"/>
              <w:numPr>
                <w:ilvl w:val="0"/>
                <w:numId w:val="101"/>
              </w:numPr>
              <w:spacing w:after="0"/>
              <w:ind w:hanging="183"/>
            </w:pPr>
            <w:r w:rsidRPr="00164328">
              <w:t>Local Shire/Municipality (as appropriate)</w:t>
            </w:r>
          </w:p>
          <w:p w14:paraId="77DED045" w14:textId="77777777" w:rsidR="00000000" w:rsidRPr="00164328" w:rsidRDefault="00000000" w:rsidP="00164328">
            <w:pPr>
              <w:pStyle w:val="Normal13"/>
              <w:spacing w:after="0"/>
            </w:pPr>
          </w:p>
        </w:tc>
        <w:tc>
          <w:tcPr>
            <w:tcW w:w="3116" w:type="dxa"/>
            <w:shd w:val="clear" w:color="auto" w:fill="FFFFFF" w:themeFill="background1"/>
          </w:tcPr>
          <w:p w14:paraId="39E8EB64" w14:textId="77777777" w:rsidR="00000000" w:rsidRPr="00164328" w:rsidRDefault="00000000" w:rsidP="00164328">
            <w:pPr>
              <w:pStyle w:val="Normal13"/>
              <w:spacing w:after="0"/>
            </w:pPr>
            <w:r>
              <w:rPr>
                <w:sz w:val="20"/>
              </w:rPr>
              <w:t>Yes</w:t>
            </w:r>
          </w:p>
        </w:tc>
      </w:tr>
    </w:tbl>
    <w:p w14:paraId="571192C7" w14:textId="77777777" w:rsidR="00000000" w:rsidRPr="00C8255D" w:rsidRDefault="00000000" w:rsidP="00C8255D">
      <w:pPr>
        <w:pStyle w:val="Normal13"/>
      </w:pPr>
    </w:p>
    <w:p w14:paraId="5838B6E1" w14:textId="77777777" w:rsidR="00000000" w:rsidRDefault="00000000" w:rsidP="004B6AD4">
      <w:pPr>
        <w:pStyle w:val="ESBodyText13"/>
      </w:pPr>
    </w:p>
    <w:p w14:paraId="12CCC6BC" w14:textId="77777777" w:rsidR="00000000" w:rsidRDefault="00000000" w:rsidP="004B6AD4">
      <w:pPr>
        <w:pStyle w:val="ESBodyText13"/>
        <w:sectPr w:rsidR="00D87106" w:rsidSect="00834C37">
          <w:headerReference w:type="even" r:id="rId121"/>
          <w:headerReference w:type="default" r:id="rId122"/>
          <w:footerReference w:type="default" r:id="rId123"/>
          <w:headerReference w:type="first" r:id="rId124"/>
          <w:pgSz w:w="11906" w:h="16838" w:code="9"/>
          <w:pgMar w:top="2036" w:right="1240" w:bottom="1304" w:left="1304" w:header="624" w:footer="532" w:gutter="0"/>
          <w:pgNumType w:chapStyle="1"/>
          <w:cols w:space="397"/>
          <w:docGrid w:linePitch="360"/>
        </w:sectPr>
      </w:pPr>
    </w:p>
    <w:p w14:paraId="54F0CA7A" w14:textId="77777777" w:rsidR="00000000" w:rsidRDefault="00000000" w:rsidP="00424F35">
      <w:pPr>
        <w:pStyle w:val="ESHeading114"/>
      </w:pPr>
      <w:r>
        <w:lastRenderedPageBreak/>
        <w:t>Area Map</w:t>
      </w:r>
    </w:p>
    <w:tbl>
      <w:tblPr>
        <w:tblStyle w:val="TableGrid14"/>
        <w:tblW w:w="10399" w:type="dxa"/>
        <w:tblInd w:w="-455" w:type="dxa"/>
        <w:tblCellMar>
          <w:top w:w="115" w:type="dxa"/>
          <w:left w:w="115" w:type="dxa"/>
          <w:bottom w:w="115" w:type="dxa"/>
          <w:right w:w="115" w:type="dxa"/>
        </w:tblCellMar>
        <w:tblLook w:val="04A0" w:firstRow="1" w:lastRow="0" w:firstColumn="1" w:lastColumn="0" w:noHBand="0" w:noVBand="1"/>
      </w:tblPr>
      <w:tblGrid>
        <w:gridCol w:w="10399"/>
      </w:tblGrid>
      <w:tr w:rsidR="00B435AA" w14:paraId="3F711825" w14:textId="77777777" w:rsidTr="003C4CC4">
        <w:trPr>
          <w:trHeight w:val="56"/>
        </w:trPr>
        <w:tc>
          <w:tcPr>
            <w:tcW w:w="10399" w:type="dxa"/>
            <w:shd w:val="clear" w:color="auto" w:fill="D9D9D9" w:themeFill="background1" w:themeFillShade="D9"/>
          </w:tcPr>
          <w:p w14:paraId="34947C4B" w14:textId="77777777" w:rsidR="00000000" w:rsidRPr="00BB22C9" w:rsidRDefault="00000000" w:rsidP="00436DBE">
            <w:pPr>
              <w:pStyle w:val="ESBodyText14"/>
              <w:spacing w:after="0"/>
              <w:rPr>
                <w:b/>
                <w:bCs/>
                <w:color w:val="000000" w:themeColor="text1"/>
                <w:sz w:val="20"/>
                <w:szCs w:val="36"/>
              </w:rPr>
            </w:pPr>
            <w:r>
              <w:rPr>
                <w:b/>
                <w:bCs/>
                <w:color w:val="000000" w:themeColor="text1"/>
                <w:sz w:val="20"/>
                <w:szCs w:val="36"/>
              </w:rPr>
              <w:t>Area Map</w:t>
            </w:r>
          </w:p>
        </w:tc>
      </w:tr>
      <w:tr w:rsidR="00B435AA" w14:paraId="63D1F31C" w14:textId="77777777" w:rsidTr="003C4CC4">
        <w:trPr>
          <w:trHeight w:val="17"/>
        </w:trPr>
        <w:tc>
          <w:tcPr>
            <w:tcW w:w="10399" w:type="dxa"/>
          </w:tcPr>
          <w:p w14:paraId="70B8278B" w14:textId="77777777" w:rsidR="00000000" w:rsidRPr="00FB5F1A" w:rsidRDefault="00000000" w:rsidP="00436DBE">
            <w:pPr>
              <w:pStyle w:val="Normal14"/>
              <w:spacing w:after="0"/>
            </w:pPr>
            <w:r w:rsidRPr="00FB5F1A">
              <w:rPr>
                <w:noProof/>
              </w:rPr>
              <w:drawing>
                <wp:inline distT="0" distB="0" distL="0" distR="0" wp14:anchorId="6F2C2FA1" wp14:editId="0D2C2528">
                  <wp:extent cx="5953956" cy="5239481"/>
                  <wp:effectExtent l="0" t="0" r="0" b="0"/>
                  <wp:docPr id="1910111127" name="Picture 1910111127"/>
                  <wp:cNvGraphicFramePr/>
                  <a:graphic xmlns:a="http://schemas.openxmlformats.org/drawingml/2006/main">
                    <a:graphicData uri="http://schemas.openxmlformats.org/drawingml/2006/picture">
                      <pic:pic xmlns:pic="http://schemas.openxmlformats.org/drawingml/2006/picture">
                        <pic:nvPicPr>
                          <pic:cNvPr id="100008" name=""/>
                          <pic:cNvPicPr/>
                        </pic:nvPicPr>
                        <pic:blipFill>
                          <a:blip r:embed="rId125"/>
                          <a:stretch>
                            <a:fillRect/>
                          </a:stretch>
                        </pic:blipFill>
                        <pic:spPr>
                          <a:xfrm>
                            <a:off x="0" y="0"/>
                            <a:ext cx="5953956" cy="5239481"/>
                          </a:xfrm>
                          <a:prstGeom prst="rect">
                            <a:avLst/>
                          </a:prstGeom>
                        </pic:spPr>
                      </pic:pic>
                    </a:graphicData>
                  </a:graphic>
                </wp:inline>
              </w:drawing>
            </w:r>
          </w:p>
        </w:tc>
      </w:tr>
    </w:tbl>
    <w:p w14:paraId="08685D81" w14:textId="77777777" w:rsidR="00000000" w:rsidRDefault="00000000" w:rsidP="00AA74B1">
      <w:pPr>
        <w:pStyle w:val="ESBodyText14"/>
      </w:pPr>
    </w:p>
    <w:p w14:paraId="26D7D9A8" w14:textId="77777777" w:rsidR="00000000" w:rsidRDefault="00000000" w:rsidP="00AA74B1">
      <w:pPr>
        <w:pStyle w:val="ESBodyText14"/>
      </w:pPr>
    </w:p>
    <w:p w14:paraId="41C5D9EC" w14:textId="77777777" w:rsidR="00000000" w:rsidRDefault="00000000" w:rsidP="00AA74B1">
      <w:pPr>
        <w:pStyle w:val="ESBodyText14"/>
      </w:pPr>
    </w:p>
    <w:p w14:paraId="5E460F0B" w14:textId="77777777" w:rsidR="00000000" w:rsidRDefault="00000000" w:rsidP="00AA74B1">
      <w:pPr>
        <w:pStyle w:val="ESBodyText14"/>
      </w:pPr>
    </w:p>
    <w:p w14:paraId="40BC10CF" w14:textId="77777777" w:rsidR="00000000" w:rsidRPr="007C6AFD" w:rsidRDefault="00000000" w:rsidP="00AA74B1">
      <w:pPr>
        <w:pStyle w:val="ESBodyText14"/>
        <w:sectPr w:rsidR="00AA74B1" w:rsidRPr="007C6AFD" w:rsidSect="007C6AFD">
          <w:headerReference w:type="even" r:id="rId126"/>
          <w:headerReference w:type="default" r:id="rId127"/>
          <w:footerReference w:type="default" r:id="rId128"/>
          <w:headerReference w:type="first" r:id="rId129"/>
          <w:pgSz w:w="11906" w:h="16838" w:code="9"/>
          <w:pgMar w:top="2036" w:right="1240" w:bottom="1304" w:left="1304" w:header="624" w:footer="532" w:gutter="0"/>
          <w:cols w:space="397"/>
          <w:docGrid w:linePitch="360"/>
        </w:sectPr>
      </w:pPr>
    </w:p>
    <w:p w14:paraId="09DD99B0" w14:textId="77777777" w:rsidR="00000000" w:rsidRDefault="00000000" w:rsidP="00424F35">
      <w:pPr>
        <w:pStyle w:val="ESHeading115"/>
      </w:pPr>
      <w:r>
        <w:lastRenderedPageBreak/>
        <w:t>Evacuation Map</w:t>
      </w:r>
    </w:p>
    <w:tbl>
      <w:tblPr>
        <w:tblStyle w:val="TableGrid15"/>
        <w:tblW w:w="9633" w:type="dxa"/>
        <w:tblInd w:w="-455" w:type="dxa"/>
        <w:tblCellMar>
          <w:top w:w="115" w:type="dxa"/>
          <w:left w:w="115" w:type="dxa"/>
          <w:bottom w:w="115" w:type="dxa"/>
          <w:right w:w="115" w:type="dxa"/>
        </w:tblCellMar>
        <w:tblLook w:val="04A0" w:firstRow="1" w:lastRow="0" w:firstColumn="1" w:lastColumn="0" w:noHBand="0" w:noVBand="1"/>
      </w:tblPr>
      <w:tblGrid>
        <w:gridCol w:w="1438"/>
        <w:gridCol w:w="3090"/>
        <w:gridCol w:w="5105"/>
      </w:tblGrid>
      <w:tr w:rsidR="00B435AA" w14:paraId="54ED77B2" w14:textId="77777777" w:rsidTr="00987BBA">
        <w:trPr>
          <w:trHeight w:val="14"/>
        </w:trPr>
        <w:tc>
          <w:tcPr>
            <w:tcW w:w="1525" w:type="dxa"/>
            <w:shd w:val="clear" w:color="auto" w:fill="D9D9D9" w:themeFill="background1" w:themeFillShade="D9"/>
          </w:tcPr>
          <w:p w14:paraId="155DA92A" w14:textId="77777777" w:rsidR="00000000" w:rsidRPr="00BB22C9" w:rsidRDefault="00000000" w:rsidP="00436DBE">
            <w:pPr>
              <w:pStyle w:val="ESBodyText15"/>
              <w:spacing w:after="0"/>
              <w:rPr>
                <w:b/>
                <w:bCs/>
                <w:color w:val="000000" w:themeColor="text1"/>
                <w:sz w:val="20"/>
                <w:szCs w:val="36"/>
              </w:rPr>
            </w:pPr>
            <w:r>
              <w:rPr>
                <w:b/>
                <w:bCs/>
                <w:color w:val="000000" w:themeColor="text1"/>
                <w:sz w:val="20"/>
                <w:szCs w:val="36"/>
              </w:rPr>
              <w:t xml:space="preserve">Building </w:t>
            </w:r>
            <w:r>
              <w:rPr>
                <w:b/>
                <w:bCs/>
                <w:color w:val="000000" w:themeColor="text1"/>
                <w:sz w:val="20"/>
                <w:szCs w:val="36"/>
              </w:rPr>
              <w:t>name</w:t>
            </w:r>
            <w:r>
              <w:rPr>
                <w:b/>
                <w:bCs/>
                <w:color w:val="000000" w:themeColor="text1"/>
                <w:sz w:val="20"/>
                <w:szCs w:val="36"/>
              </w:rPr>
              <w:t xml:space="preserve"> and evacuation diagram location</w:t>
            </w:r>
          </w:p>
        </w:tc>
        <w:tc>
          <w:tcPr>
            <w:tcW w:w="4054" w:type="dxa"/>
            <w:shd w:val="clear" w:color="auto" w:fill="D9D9D9" w:themeFill="background1" w:themeFillShade="D9"/>
          </w:tcPr>
          <w:p w14:paraId="452F7AE3" w14:textId="77777777" w:rsidR="00000000" w:rsidRDefault="00000000" w:rsidP="00436DBE">
            <w:pPr>
              <w:pStyle w:val="ESBodyText15"/>
              <w:spacing w:after="0"/>
              <w:rPr>
                <w:b/>
                <w:bCs/>
                <w:color w:val="000000" w:themeColor="text1"/>
                <w:sz w:val="20"/>
                <w:szCs w:val="36"/>
              </w:rPr>
            </w:pPr>
            <w:r>
              <w:rPr>
                <w:b/>
                <w:bCs/>
                <w:color w:val="000000" w:themeColor="text1"/>
                <w:sz w:val="20"/>
                <w:szCs w:val="36"/>
              </w:rPr>
              <w:t>Evacuation Procedures</w:t>
            </w:r>
          </w:p>
        </w:tc>
        <w:tc>
          <w:tcPr>
            <w:tcW w:w="4054" w:type="dxa"/>
            <w:shd w:val="clear" w:color="auto" w:fill="D9D9D9" w:themeFill="background1" w:themeFillShade="D9"/>
          </w:tcPr>
          <w:p w14:paraId="498A2D02" w14:textId="77777777" w:rsidR="00000000" w:rsidRDefault="00000000" w:rsidP="00436DBE">
            <w:pPr>
              <w:pStyle w:val="ESBodyText15"/>
              <w:spacing w:after="0"/>
              <w:rPr>
                <w:b/>
                <w:bCs/>
                <w:color w:val="000000" w:themeColor="text1"/>
                <w:sz w:val="20"/>
                <w:szCs w:val="36"/>
              </w:rPr>
            </w:pPr>
          </w:p>
        </w:tc>
      </w:tr>
      <w:tr w:rsidR="00B435AA" w14:paraId="1F347556" w14:textId="77777777" w:rsidTr="00987BBA">
        <w:trPr>
          <w:trHeight w:val="4"/>
        </w:trPr>
        <w:tc>
          <w:tcPr>
            <w:tcW w:w="1525" w:type="dxa"/>
          </w:tcPr>
          <w:p w14:paraId="3515DCEE" w14:textId="77777777" w:rsidR="00000000" w:rsidRPr="00FB5F1A" w:rsidRDefault="00000000" w:rsidP="00436DBE">
            <w:pPr>
              <w:pStyle w:val="Normal15"/>
              <w:spacing w:after="0"/>
            </w:pPr>
            <w:r>
              <w:rPr>
                <w:sz w:val="20"/>
              </w:rPr>
              <w:t>Art &amp; Multi Purpose</w:t>
            </w:r>
          </w:p>
        </w:tc>
        <w:tc>
          <w:tcPr>
            <w:tcW w:w="4054" w:type="dxa"/>
          </w:tcPr>
          <w:p w14:paraId="22C95434" w14:textId="77777777" w:rsidR="00000000" w:rsidRPr="00FB5F1A" w:rsidRDefault="00000000" w:rsidP="00436DBE">
            <w:pPr>
              <w:pStyle w:val="Normal15"/>
              <w:spacing w:after="0"/>
            </w:pPr>
            <w:r w:rsidRPr="00FB5F1A">
              <w:t>Staff and students exit the building as per evacuation plan.</w:t>
            </w:r>
          </w:p>
        </w:tc>
        <w:tc>
          <w:tcPr>
            <w:tcW w:w="4054" w:type="dxa"/>
          </w:tcPr>
          <w:p w14:paraId="20B01C25" w14:textId="77777777" w:rsidR="00000000" w:rsidRPr="00FB5F1A" w:rsidRDefault="00000000" w:rsidP="00436DBE">
            <w:pPr>
              <w:pStyle w:val="Normal15"/>
              <w:spacing w:after="0"/>
            </w:pPr>
            <w:r w:rsidRPr="00FB5F1A">
              <w:rPr>
                <w:noProof/>
              </w:rPr>
              <w:drawing>
                <wp:inline distT="0" distB="0" distL="0" distR="0" wp14:anchorId="719A3822" wp14:editId="446870EE">
                  <wp:extent cx="628650" cy="600075"/>
                  <wp:effectExtent l="0" t="0" r="0" b="0"/>
                  <wp:docPr id="1213093367" name="Picture 1213093367"/>
                  <wp:cNvGraphicFramePr/>
                  <a:graphic xmlns:a="http://schemas.openxmlformats.org/drawingml/2006/main">
                    <a:graphicData uri="http://schemas.openxmlformats.org/drawingml/2006/picture">
                      <pic:pic xmlns:pic="http://schemas.openxmlformats.org/drawingml/2006/picture">
                        <pic:nvPicPr>
                          <pic:cNvPr id="100008" name=""/>
                          <pic:cNvPicPr/>
                        </pic:nvPicPr>
                        <pic:blipFill>
                          <a:blip r:embed="rId130"/>
                          <a:stretch>
                            <a:fillRect/>
                          </a:stretch>
                        </pic:blipFill>
                        <pic:spPr>
                          <a:xfrm>
                            <a:off x="0" y="0"/>
                            <a:ext cx="628650" cy="600075"/>
                          </a:xfrm>
                          <a:prstGeom prst="rect">
                            <a:avLst/>
                          </a:prstGeom>
                        </pic:spPr>
                      </pic:pic>
                    </a:graphicData>
                  </a:graphic>
                </wp:inline>
              </w:drawing>
            </w:r>
          </w:p>
        </w:tc>
      </w:tr>
      <w:tr w:rsidR="00B435AA" w14:paraId="255915D8" w14:textId="77777777" w:rsidTr="00987BBA">
        <w:trPr>
          <w:trHeight w:val="4"/>
        </w:trPr>
        <w:tc>
          <w:tcPr>
            <w:tcW w:w="1525" w:type="dxa"/>
          </w:tcPr>
          <w:p w14:paraId="3A861911" w14:textId="77777777" w:rsidR="00000000" w:rsidRPr="00FB5F1A" w:rsidRDefault="00000000" w:rsidP="00436DBE">
            <w:pPr>
              <w:pStyle w:val="Normal15"/>
              <w:spacing w:after="0"/>
            </w:pPr>
            <w:r>
              <w:rPr>
                <w:sz w:val="20"/>
              </w:rPr>
              <w:t>Staff Area</w:t>
            </w:r>
          </w:p>
        </w:tc>
        <w:tc>
          <w:tcPr>
            <w:tcW w:w="4054" w:type="dxa"/>
          </w:tcPr>
          <w:p w14:paraId="457C7D30" w14:textId="77777777" w:rsidR="00000000" w:rsidRPr="00FB5F1A" w:rsidRDefault="00000000" w:rsidP="00436DBE">
            <w:pPr>
              <w:pStyle w:val="Normal15"/>
              <w:spacing w:after="0"/>
            </w:pPr>
            <w:r w:rsidRPr="00FB5F1A">
              <w:t>Staff and students exit the building as per evacuation plan.</w:t>
            </w:r>
          </w:p>
        </w:tc>
        <w:tc>
          <w:tcPr>
            <w:tcW w:w="4054" w:type="dxa"/>
          </w:tcPr>
          <w:p w14:paraId="53DB7660" w14:textId="77777777" w:rsidR="00000000" w:rsidRPr="00FB5F1A" w:rsidRDefault="00000000" w:rsidP="00436DBE">
            <w:pPr>
              <w:pStyle w:val="Normal15"/>
              <w:spacing w:after="0"/>
            </w:pPr>
            <w:r w:rsidRPr="00FB5F1A">
              <w:rPr>
                <w:noProof/>
              </w:rPr>
              <w:drawing>
                <wp:inline distT="0" distB="0" distL="0" distR="0" wp14:anchorId="75C1289C" wp14:editId="0E3FD3D3">
                  <wp:extent cx="628650" cy="600075"/>
                  <wp:effectExtent l="0" t="0" r="0" b="0"/>
                  <wp:docPr id="1552902394" name="Picture 1552902394"/>
                  <wp:cNvGraphicFramePr/>
                  <a:graphic xmlns:a="http://schemas.openxmlformats.org/drawingml/2006/main">
                    <a:graphicData uri="http://schemas.openxmlformats.org/drawingml/2006/picture">
                      <pic:pic xmlns:pic="http://schemas.openxmlformats.org/drawingml/2006/picture">
                        <pic:nvPicPr>
                          <pic:cNvPr id="100009" name=""/>
                          <pic:cNvPicPr/>
                        </pic:nvPicPr>
                        <pic:blipFill>
                          <a:blip r:embed="rId130"/>
                          <a:stretch>
                            <a:fillRect/>
                          </a:stretch>
                        </pic:blipFill>
                        <pic:spPr>
                          <a:xfrm>
                            <a:off x="0" y="0"/>
                            <a:ext cx="628650" cy="600075"/>
                          </a:xfrm>
                          <a:prstGeom prst="rect">
                            <a:avLst/>
                          </a:prstGeom>
                        </pic:spPr>
                      </pic:pic>
                    </a:graphicData>
                  </a:graphic>
                </wp:inline>
              </w:drawing>
            </w:r>
          </w:p>
        </w:tc>
      </w:tr>
      <w:tr w:rsidR="00B435AA" w14:paraId="235C1031" w14:textId="77777777" w:rsidTr="00987BBA">
        <w:trPr>
          <w:trHeight w:val="4"/>
        </w:trPr>
        <w:tc>
          <w:tcPr>
            <w:tcW w:w="1525" w:type="dxa"/>
          </w:tcPr>
          <w:p w14:paraId="65A7D88E" w14:textId="77777777" w:rsidR="00000000" w:rsidRPr="00FB5F1A" w:rsidRDefault="00000000" w:rsidP="00436DBE">
            <w:pPr>
              <w:pStyle w:val="Normal15"/>
              <w:spacing w:after="0"/>
            </w:pPr>
            <w:r>
              <w:rPr>
                <w:sz w:val="20"/>
              </w:rPr>
              <w:t>Classrooms</w:t>
            </w:r>
          </w:p>
        </w:tc>
        <w:tc>
          <w:tcPr>
            <w:tcW w:w="4054" w:type="dxa"/>
          </w:tcPr>
          <w:p w14:paraId="732BBEA9" w14:textId="77777777" w:rsidR="00000000" w:rsidRPr="00FB5F1A" w:rsidRDefault="00000000" w:rsidP="00436DBE">
            <w:pPr>
              <w:pStyle w:val="Normal15"/>
              <w:spacing w:after="0"/>
            </w:pPr>
            <w:r w:rsidRPr="00FB5F1A">
              <w:t>Staff and students exit the building as per evacuation plan.</w:t>
            </w:r>
          </w:p>
        </w:tc>
        <w:tc>
          <w:tcPr>
            <w:tcW w:w="4054" w:type="dxa"/>
          </w:tcPr>
          <w:p w14:paraId="703E5BFE" w14:textId="77777777" w:rsidR="00000000" w:rsidRPr="00FB5F1A" w:rsidRDefault="00000000" w:rsidP="00436DBE">
            <w:pPr>
              <w:pStyle w:val="Normal15"/>
              <w:spacing w:after="0"/>
            </w:pPr>
            <w:r w:rsidRPr="00FB5F1A">
              <w:rPr>
                <w:noProof/>
              </w:rPr>
              <w:drawing>
                <wp:inline distT="0" distB="0" distL="0" distR="0" wp14:anchorId="41ADEF8A" wp14:editId="48CB4937">
                  <wp:extent cx="3096057" cy="2191056"/>
                  <wp:effectExtent l="0" t="0" r="0" b="0"/>
                  <wp:docPr id="100010" name="Picture 100010"/>
                  <wp:cNvGraphicFramePr/>
                  <a:graphic xmlns:a="http://schemas.openxmlformats.org/drawingml/2006/main">
                    <a:graphicData uri="http://schemas.openxmlformats.org/drawingml/2006/picture">
                      <pic:pic xmlns:pic="http://schemas.openxmlformats.org/drawingml/2006/picture">
                        <pic:nvPicPr>
                          <pic:cNvPr id="100010" name=""/>
                          <pic:cNvPicPr/>
                        </pic:nvPicPr>
                        <pic:blipFill>
                          <a:blip r:embed="rId131"/>
                          <a:stretch>
                            <a:fillRect/>
                          </a:stretch>
                        </pic:blipFill>
                        <pic:spPr>
                          <a:xfrm>
                            <a:off x="0" y="0"/>
                            <a:ext cx="3096057" cy="2191056"/>
                          </a:xfrm>
                          <a:prstGeom prst="rect">
                            <a:avLst/>
                          </a:prstGeom>
                        </pic:spPr>
                      </pic:pic>
                    </a:graphicData>
                  </a:graphic>
                </wp:inline>
              </w:drawing>
            </w:r>
          </w:p>
        </w:tc>
      </w:tr>
      <w:tr w:rsidR="00B435AA" w14:paraId="6694C83A" w14:textId="77777777" w:rsidTr="00987BBA">
        <w:trPr>
          <w:trHeight w:val="4"/>
        </w:trPr>
        <w:tc>
          <w:tcPr>
            <w:tcW w:w="1525" w:type="dxa"/>
          </w:tcPr>
          <w:p w14:paraId="1DE5F774" w14:textId="77777777" w:rsidR="00000000" w:rsidRPr="00FB5F1A" w:rsidRDefault="00000000" w:rsidP="00436DBE">
            <w:pPr>
              <w:pStyle w:val="Normal15"/>
              <w:spacing w:after="0"/>
            </w:pPr>
            <w:r>
              <w:rPr>
                <w:sz w:val="20"/>
              </w:rPr>
              <w:t>Offsite Evac Map</w:t>
            </w:r>
          </w:p>
        </w:tc>
        <w:tc>
          <w:tcPr>
            <w:tcW w:w="4054" w:type="dxa"/>
          </w:tcPr>
          <w:p w14:paraId="1A52D3D7" w14:textId="77777777" w:rsidR="00000000" w:rsidRPr="00FB5F1A" w:rsidRDefault="00000000" w:rsidP="00436DBE">
            <w:pPr>
              <w:pStyle w:val="Normal15"/>
              <w:spacing w:after="0"/>
            </w:pPr>
            <w:r w:rsidRPr="00FB5F1A">
              <w:t>Follow evacuation route to any of the 3 evacuation points as directed by the Chief Warden on announcement of the emergency.</w:t>
            </w:r>
          </w:p>
        </w:tc>
        <w:tc>
          <w:tcPr>
            <w:tcW w:w="4054" w:type="dxa"/>
          </w:tcPr>
          <w:p w14:paraId="7695A982" w14:textId="77777777" w:rsidR="00000000" w:rsidRPr="00FB5F1A" w:rsidRDefault="00000000" w:rsidP="00436DBE">
            <w:pPr>
              <w:pStyle w:val="Normal15"/>
              <w:spacing w:after="0"/>
            </w:pPr>
            <w:r w:rsidRPr="00FB5F1A">
              <w:rPr>
                <w:noProof/>
              </w:rPr>
              <w:drawing>
                <wp:inline distT="0" distB="0" distL="0" distR="0" wp14:anchorId="39C492C8" wp14:editId="453FC74A">
                  <wp:extent cx="2705478" cy="2381582"/>
                  <wp:effectExtent l="0" t="0" r="0" b="0"/>
                  <wp:docPr id="100011" name="Picture 100011"/>
                  <wp:cNvGraphicFramePr/>
                  <a:graphic xmlns:a="http://schemas.openxmlformats.org/drawingml/2006/main">
                    <a:graphicData uri="http://schemas.openxmlformats.org/drawingml/2006/picture">
                      <pic:pic xmlns:pic="http://schemas.openxmlformats.org/drawingml/2006/picture">
                        <pic:nvPicPr>
                          <pic:cNvPr id="100011" name=""/>
                          <pic:cNvPicPr/>
                        </pic:nvPicPr>
                        <pic:blipFill>
                          <a:blip r:embed="rId132"/>
                          <a:stretch>
                            <a:fillRect/>
                          </a:stretch>
                        </pic:blipFill>
                        <pic:spPr>
                          <a:xfrm>
                            <a:off x="0" y="0"/>
                            <a:ext cx="2705478" cy="2381582"/>
                          </a:xfrm>
                          <a:prstGeom prst="rect">
                            <a:avLst/>
                          </a:prstGeom>
                        </pic:spPr>
                      </pic:pic>
                    </a:graphicData>
                  </a:graphic>
                </wp:inline>
              </w:drawing>
            </w:r>
          </w:p>
        </w:tc>
      </w:tr>
    </w:tbl>
    <w:p w14:paraId="74D23767" w14:textId="77777777" w:rsidR="00000000" w:rsidRPr="007C6AFD" w:rsidRDefault="00000000" w:rsidP="00541B51">
      <w:pPr>
        <w:pStyle w:val="ESHeading115"/>
        <w:sectPr w:rsidR="00E70B79" w:rsidRPr="007C6AFD" w:rsidSect="007C6AFD">
          <w:headerReference w:type="even" r:id="rId133"/>
          <w:headerReference w:type="default" r:id="rId134"/>
          <w:footerReference w:type="even" r:id="rId135"/>
          <w:footerReference w:type="default" r:id="rId136"/>
          <w:headerReference w:type="first" r:id="rId137"/>
          <w:footerReference w:type="first" r:id="rId138"/>
          <w:pgSz w:w="11906" w:h="16838" w:code="9"/>
          <w:pgMar w:top="2036" w:right="1240" w:bottom="1304" w:left="1304" w:header="624" w:footer="532" w:gutter="0"/>
          <w:cols w:space="397"/>
          <w:docGrid w:linePitch="360"/>
        </w:sectPr>
      </w:pPr>
    </w:p>
    <w:p w14:paraId="3FA45E8F" w14:textId="77777777" w:rsidR="00000000" w:rsidRPr="00FA64CE" w:rsidRDefault="00000000" w:rsidP="00424F35">
      <w:pPr>
        <w:pStyle w:val="ESHeading116"/>
      </w:pPr>
      <w:r>
        <w:lastRenderedPageBreak/>
        <w:t>Distribution List</w:t>
      </w:r>
    </w:p>
    <w:tbl>
      <w:tblPr>
        <w:tblStyle w:val="TableGrid16"/>
        <w:tblW w:w="10773" w:type="dxa"/>
        <w:tblInd w:w="-455" w:type="dxa"/>
        <w:tblCellMar>
          <w:top w:w="115" w:type="dxa"/>
          <w:left w:w="115" w:type="dxa"/>
          <w:bottom w:w="115" w:type="dxa"/>
          <w:right w:w="115" w:type="dxa"/>
        </w:tblCellMar>
        <w:tblLook w:val="04A0" w:firstRow="1" w:lastRow="0" w:firstColumn="1" w:lastColumn="0" w:noHBand="0" w:noVBand="1"/>
      </w:tblPr>
      <w:tblGrid>
        <w:gridCol w:w="2459"/>
        <w:gridCol w:w="2543"/>
        <w:gridCol w:w="2047"/>
        <w:gridCol w:w="3724"/>
      </w:tblGrid>
      <w:tr w:rsidR="00B435AA" w14:paraId="5A6E0D57" w14:textId="77777777" w:rsidTr="00EE7EA3">
        <w:trPr>
          <w:trHeight w:val="313"/>
        </w:trPr>
        <w:tc>
          <w:tcPr>
            <w:tcW w:w="3285" w:type="dxa"/>
            <w:shd w:val="clear" w:color="auto" w:fill="D9D9D9" w:themeFill="background1" w:themeFillShade="D9"/>
          </w:tcPr>
          <w:p w14:paraId="1FCC5C68" w14:textId="77777777" w:rsidR="00000000" w:rsidRPr="0031627D" w:rsidRDefault="00000000" w:rsidP="00BB22C9">
            <w:pPr>
              <w:pStyle w:val="Heading313"/>
              <w:spacing w:before="0" w:after="0"/>
            </w:pPr>
            <w:r>
              <w:rPr>
                <w:bCs/>
                <w:szCs w:val="36"/>
              </w:rPr>
              <w:t>Name</w:t>
            </w:r>
          </w:p>
        </w:tc>
        <w:tc>
          <w:tcPr>
            <w:tcW w:w="3198" w:type="dxa"/>
            <w:shd w:val="clear" w:color="auto" w:fill="D9D9D9" w:themeFill="background1" w:themeFillShade="D9"/>
          </w:tcPr>
          <w:p w14:paraId="7E01CE0E" w14:textId="77777777" w:rsidR="00000000" w:rsidRDefault="00000000" w:rsidP="00BB22C9">
            <w:pPr>
              <w:pStyle w:val="Heading313"/>
              <w:spacing w:before="0" w:after="0"/>
              <w:rPr>
                <w:bCs/>
                <w:szCs w:val="36"/>
              </w:rPr>
            </w:pPr>
            <w:r>
              <w:rPr>
                <w:bCs/>
                <w:szCs w:val="36"/>
              </w:rPr>
              <w:t>Position Title and Organisation Name</w:t>
            </w:r>
          </w:p>
        </w:tc>
        <w:tc>
          <w:tcPr>
            <w:tcW w:w="2232" w:type="dxa"/>
            <w:shd w:val="clear" w:color="auto" w:fill="D9D9D9" w:themeFill="background1" w:themeFillShade="D9"/>
          </w:tcPr>
          <w:p w14:paraId="264AEBD8" w14:textId="77777777" w:rsidR="00000000" w:rsidRPr="00BB22C9" w:rsidRDefault="00000000" w:rsidP="00BB22C9">
            <w:pPr>
              <w:pStyle w:val="Heading313"/>
              <w:spacing w:before="0" w:after="0"/>
              <w:rPr>
                <w:bCs/>
                <w:szCs w:val="36"/>
              </w:rPr>
            </w:pPr>
            <w:r>
              <w:rPr>
                <w:bCs/>
                <w:szCs w:val="36"/>
              </w:rPr>
              <w:t xml:space="preserve">Communication </w:t>
            </w:r>
            <w:r>
              <w:rPr>
                <w:bCs/>
                <w:szCs w:val="36"/>
              </w:rPr>
              <w:t xml:space="preserve">Date </w:t>
            </w:r>
          </w:p>
          <w:p w14:paraId="23468195" w14:textId="77777777" w:rsidR="00000000" w:rsidRPr="00BB22C9" w:rsidRDefault="00000000" w:rsidP="00BB22C9">
            <w:pPr>
              <w:pStyle w:val="ESBodyText16"/>
              <w:spacing w:after="0"/>
              <w:rPr>
                <w:b/>
                <w:bCs/>
                <w:color w:val="000000" w:themeColor="text1"/>
                <w:sz w:val="20"/>
                <w:szCs w:val="36"/>
              </w:rPr>
            </w:pPr>
          </w:p>
        </w:tc>
        <w:tc>
          <w:tcPr>
            <w:tcW w:w="2058" w:type="dxa"/>
            <w:shd w:val="clear" w:color="auto" w:fill="D9D9D9" w:themeFill="background1" w:themeFillShade="D9"/>
          </w:tcPr>
          <w:p w14:paraId="62E5E8E0" w14:textId="77777777" w:rsidR="00000000" w:rsidRPr="00BB22C9" w:rsidRDefault="00000000" w:rsidP="00BB22C9">
            <w:pPr>
              <w:pStyle w:val="Heading313"/>
              <w:spacing w:before="0" w:after="0"/>
              <w:rPr>
                <w:bCs/>
                <w:szCs w:val="36"/>
              </w:rPr>
            </w:pPr>
            <w:r>
              <w:rPr>
                <w:bCs/>
                <w:szCs w:val="36"/>
              </w:rPr>
              <w:t>Email or Postal Address</w:t>
            </w:r>
          </w:p>
          <w:p w14:paraId="2923B89C" w14:textId="77777777" w:rsidR="00000000" w:rsidRPr="00BB22C9" w:rsidRDefault="00000000" w:rsidP="00BB22C9">
            <w:pPr>
              <w:pStyle w:val="ESBodyText16"/>
              <w:spacing w:after="0"/>
              <w:rPr>
                <w:b/>
                <w:bCs/>
                <w:color w:val="000000" w:themeColor="text1"/>
                <w:sz w:val="20"/>
                <w:szCs w:val="36"/>
              </w:rPr>
            </w:pPr>
          </w:p>
        </w:tc>
      </w:tr>
      <w:tr w:rsidR="00B435AA" w14:paraId="3F5543BD" w14:textId="77777777" w:rsidTr="00EE7EA3">
        <w:trPr>
          <w:trHeight w:val="96"/>
        </w:trPr>
        <w:tc>
          <w:tcPr>
            <w:tcW w:w="3285" w:type="dxa"/>
          </w:tcPr>
          <w:p w14:paraId="4B02A62F" w14:textId="77777777" w:rsidR="00000000" w:rsidRPr="00FB5F1A" w:rsidRDefault="00000000" w:rsidP="00FB5F1A">
            <w:pPr>
              <w:pStyle w:val="Normal16"/>
              <w:spacing w:after="0"/>
            </w:pPr>
            <w:r>
              <w:rPr>
                <w:sz w:val="20"/>
              </w:rPr>
              <w:t>All School Staff</w:t>
            </w:r>
          </w:p>
        </w:tc>
        <w:tc>
          <w:tcPr>
            <w:tcW w:w="3198" w:type="dxa"/>
          </w:tcPr>
          <w:p w14:paraId="3FAE4246" w14:textId="77777777" w:rsidR="00000000" w:rsidRPr="00FB5F1A" w:rsidRDefault="00000000" w:rsidP="00FB5F1A">
            <w:pPr>
              <w:pStyle w:val="Normal16"/>
              <w:spacing w:after="0"/>
            </w:pPr>
            <w:r>
              <w:rPr>
                <w:sz w:val="20"/>
              </w:rPr>
              <w:t>Hampden Specialist School</w:t>
            </w:r>
          </w:p>
        </w:tc>
        <w:tc>
          <w:tcPr>
            <w:tcW w:w="2232" w:type="dxa"/>
          </w:tcPr>
          <w:p w14:paraId="1B31522C" w14:textId="77777777" w:rsidR="00000000" w:rsidRPr="00FB5F1A" w:rsidRDefault="00000000" w:rsidP="00FB5F1A">
            <w:pPr>
              <w:pStyle w:val="Normal16"/>
              <w:spacing w:after="0"/>
            </w:pPr>
            <w:r>
              <w:rPr>
                <w:sz w:val="20"/>
              </w:rPr>
              <w:t>29/01/2024</w:t>
            </w:r>
          </w:p>
        </w:tc>
        <w:tc>
          <w:tcPr>
            <w:tcW w:w="2058" w:type="dxa"/>
          </w:tcPr>
          <w:p w14:paraId="4E2A1430" w14:textId="77777777" w:rsidR="00000000" w:rsidRPr="00FB5F1A" w:rsidRDefault="00000000" w:rsidP="00FB5F1A">
            <w:pPr>
              <w:pStyle w:val="Normal16"/>
              <w:spacing w:after="0"/>
            </w:pPr>
            <w:r>
              <w:rPr>
                <w:sz w:val="20"/>
              </w:rPr>
              <w:t>Staff emails</w:t>
            </w:r>
          </w:p>
        </w:tc>
      </w:tr>
      <w:tr w:rsidR="00B435AA" w14:paraId="014C3E26" w14:textId="77777777" w:rsidTr="00EE7EA3">
        <w:trPr>
          <w:trHeight w:val="96"/>
        </w:trPr>
        <w:tc>
          <w:tcPr>
            <w:tcW w:w="3285" w:type="dxa"/>
          </w:tcPr>
          <w:p w14:paraId="45147C62" w14:textId="77777777" w:rsidR="00000000" w:rsidRPr="00FB5F1A" w:rsidRDefault="00000000" w:rsidP="00FB5F1A">
            <w:pPr>
              <w:pStyle w:val="Normal16"/>
              <w:spacing w:after="0"/>
            </w:pPr>
            <w:r>
              <w:rPr>
                <w:sz w:val="20"/>
              </w:rPr>
              <w:t>Kate Felsovary</w:t>
            </w:r>
          </w:p>
        </w:tc>
        <w:tc>
          <w:tcPr>
            <w:tcW w:w="3198" w:type="dxa"/>
          </w:tcPr>
          <w:p w14:paraId="3DF48375" w14:textId="77777777" w:rsidR="00000000" w:rsidRPr="00FB5F1A" w:rsidRDefault="00000000" w:rsidP="00FB5F1A">
            <w:pPr>
              <w:pStyle w:val="Normal16"/>
              <w:spacing w:after="0"/>
            </w:pPr>
            <w:r>
              <w:rPr>
                <w:sz w:val="20"/>
              </w:rPr>
              <w:t>Municipal Emergency Management Officer - Corangamite Council</w:t>
            </w:r>
          </w:p>
        </w:tc>
        <w:tc>
          <w:tcPr>
            <w:tcW w:w="2232" w:type="dxa"/>
          </w:tcPr>
          <w:p w14:paraId="686400C2" w14:textId="77777777" w:rsidR="00000000" w:rsidRPr="00FB5F1A" w:rsidRDefault="00000000" w:rsidP="00FB5F1A">
            <w:pPr>
              <w:pStyle w:val="Normal16"/>
              <w:spacing w:after="0"/>
            </w:pPr>
            <w:r>
              <w:rPr>
                <w:sz w:val="20"/>
              </w:rPr>
              <w:t>03/09/2024</w:t>
            </w:r>
          </w:p>
        </w:tc>
        <w:tc>
          <w:tcPr>
            <w:tcW w:w="2058" w:type="dxa"/>
          </w:tcPr>
          <w:p w14:paraId="5F7E09D6" w14:textId="77777777" w:rsidR="00000000" w:rsidRPr="00FB5F1A" w:rsidRDefault="00000000" w:rsidP="00FB5F1A">
            <w:pPr>
              <w:pStyle w:val="Normal16"/>
              <w:spacing w:after="0"/>
            </w:pPr>
            <w:r>
              <w:rPr>
                <w:sz w:val="20"/>
              </w:rPr>
              <w:t>kate.felsovary@corangamite.vic.gov.au</w:t>
            </w:r>
          </w:p>
        </w:tc>
      </w:tr>
      <w:tr w:rsidR="00B435AA" w14:paraId="773AF248" w14:textId="77777777" w:rsidTr="00EE7EA3">
        <w:trPr>
          <w:trHeight w:val="96"/>
        </w:trPr>
        <w:tc>
          <w:tcPr>
            <w:tcW w:w="3285" w:type="dxa"/>
          </w:tcPr>
          <w:p w14:paraId="64F8DE64" w14:textId="77777777" w:rsidR="00000000" w:rsidRPr="00FB5F1A" w:rsidRDefault="00000000" w:rsidP="00FB5F1A">
            <w:pPr>
              <w:pStyle w:val="Normal16"/>
              <w:spacing w:after="0"/>
            </w:pPr>
            <w:r>
              <w:rPr>
                <w:sz w:val="20"/>
              </w:rPr>
              <w:t>Terang Police</w:t>
            </w:r>
          </w:p>
        </w:tc>
        <w:tc>
          <w:tcPr>
            <w:tcW w:w="3198" w:type="dxa"/>
          </w:tcPr>
          <w:p w14:paraId="3A789113" w14:textId="77777777" w:rsidR="00000000" w:rsidRPr="00FB5F1A" w:rsidRDefault="00000000" w:rsidP="00FB5F1A">
            <w:pPr>
              <w:pStyle w:val="Normal16"/>
              <w:spacing w:after="0"/>
            </w:pPr>
            <w:r>
              <w:rPr>
                <w:sz w:val="20"/>
              </w:rPr>
              <w:t>Terang Police</w:t>
            </w:r>
          </w:p>
        </w:tc>
        <w:tc>
          <w:tcPr>
            <w:tcW w:w="2232" w:type="dxa"/>
          </w:tcPr>
          <w:p w14:paraId="3E6256AD" w14:textId="77777777" w:rsidR="00000000" w:rsidRPr="00FB5F1A" w:rsidRDefault="00000000" w:rsidP="00FB5F1A">
            <w:pPr>
              <w:pStyle w:val="Normal16"/>
              <w:spacing w:after="0"/>
            </w:pPr>
            <w:r>
              <w:rPr>
                <w:sz w:val="20"/>
              </w:rPr>
              <w:t>03/09/2024</w:t>
            </w:r>
          </w:p>
        </w:tc>
        <w:tc>
          <w:tcPr>
            <w:tcW w:w="2058" w:type="dxa"/>
          </w:tcPr>
          <w:p w14:paraId="5DA3FD58" w14:textId="77777777" w:rsidR="00000000" w:rsidRPr="00FB5F1A" w:rsidRDefault="00000000" w:rsidP="00FB5F1A">
            <w:pPr>
              <w:pStyle w:val="Normal16"/>
              <w:spacing w:after="0"/>
            </w:pPr>
            <w:r>
              <w:rPr>
                <w:sz w:val="20"/>
              </w:rPr>
              <w:t>TERANG.UNI@police.vic.gov.au</w:t>
            </w:r>
          </w:p>
        </w:tc>
      </w:tr>
      <w:tr w:rsidR="00B435AA" w14:paraId="29713E93" w14:textId="77777777" w:rsidTr="00EE7EA3">
        <w:trPr>
          <w:trHeight w:val="96"/>
        </w:trPr>
        <w:tc>
          <w:tcPr>
            <w:tcW w:w="3285" w:type="dxa"/>
          </w:tcPr>
          <w:p w14:paraId="2B6DA1C7" w14:textId="77777777" w:rsidR="00000000" w:rsidRPr="00FB5F1A" w:rsidRDefault="00000000" w:rsidP="00FB5F1A">
            <w:pPr>
              <w:pStyle w:val="Normal16"/>
              <w:spacing w:after="0"/>
            </w:pPr>
            <w:r>
              <w:rPr>
                <w:sz w:val="20"/>
              </w:rPr>
              <w:t>CFA District 6</w:t>
            </w:r>
          </w:p>
        </w:tc>
        <w:tc>
          <w:tcPr>
            <w:tcW w:w="3198" w:type="dxa"/>
          </w:tcPr>
          <w:p w14:paraId="27E41F3E" w14:textId="77777777" w:rsidR="00000000" w:rsidRPr="00FB5F1A" w:rsidRDefault="00000000" w:rsidP="00FB5F1A">
            <w:pPr>
              <w:pStyle w:val="Normal16"/>
              <w:spacing w:after="0"/>
            </w:pPr>
            <w:r>
              <w:rPr>
                <w:sz w:val="20"/>
              </w:rPr>
              <w:t>CFA Colac</w:t>
            </w:r>
          </w:p>
        </w:tc>
        <w:tc>
          <w:tcPr>
            <w:tcW w:w="2232" w:type="dxa"/>
          </w:tcPr>
          <w:p w14:paraId="758F6017" w14:textId="77777777" w:rsidR="00000000" w:rsidRPr="00FB5F1A" w:rsidRDefault="00000000" w:rsidP="00FB5F1A">
            <w:pPr>
              <w:pStyle w:val="Normal16"/>
              <w:spacing w:after="0"/>
            </w:pPr>
            <w:r>
              <w:rPr>
                <w:sz w:val="20"/>
              </w:rPr>
              <w:t>03/09/2024</w:t>
            </w:r>
          </w:p>
        </w:tc>
        <w:tc>
          <w:tcPr>
            <w:tcW w:w="2058" w:type="dxa"/>
          </w:tcPr>
          <w:p w14:paraId="18665901" w14:textId="77777777" w:rsidR="00000000" w:rsidRPr="00FB5F1A" w:rsidRDefault="00000000" w:rsidP="00FB5F1A">
            <w:pPr>
              <w:pStyle w:val="Normal16"/>
              <w:spacing w:after="0"/>
            </w:pPr>
            <w:r>
              <w:rPr>
                <w:sz w:val="20"/>
              </w:rPr>
              <w:t>admin.district06@cfa.vic.gov.au</w:t>
            </w:r>
          </w:p>
        </w:tc>
      </w:tr>
    </w:tbl>
    <w:p w14:paraId="787A649E" w14:textId="77777777" w:rsidR="00000000" w:rsidRPr="005A1035" w:rsidRDefault="00000000" w:rsidP="005A1035">
      <w:pPr>
        <w:pStyle w:val="ESBodyText16"/>
        <w:spacing w:after="0"/>
        <w:rPr>
          <w:sz w:val="16"/>
          <w:szCs w:val="16"/>
        </w:rPr>
      </w:pPr>
    </w:p>
    <w:p w14:paraId="0A72EBBA" w14:textId="77777777" w:rsidR="00000000" w:rsidRDefault="00000000" w:rsidP="004B6AD4">
      <w:pPr>
        <w:pStyle w:val="ESBodyText16"/>
      </w:pPr>
    </w:p>
    <w:p w14:paraId="75C9E874" w14:textId="77777777" w:rsidR="00000000" w:rsidRPr="007C6AFD" w:rsidRDefault="00000000" w:rsidP="007C6AFD">
      <w:pPr>
        <w:pStyle w:val="Normal16"/>
      </w:pPr>
    </w:p>
    <w:p w14:paraId="5DE79895" w14:textId="77777777" w:rsidR="00000000" w:rsidRPr="007C6AFD" w:rsidRDefault="00000000" w:rsidP="007C6AFD">
      <w:pPr>
        <w:pStyle w:val="Normal16"/>
      </w:pPr>
    </w:p>
    <w:p w14:paraId="18D58272" w14:textId="77777777" w:rsidR="00000000" w:rsidRPr="007C6AFD" w:rsidRDefault="00000000" w:rsidP="007C6AFD">
      <w:pPr>
        <w:pStyle w:val="Normal16"/>
      </w:pPr>
    </w:p>
    <w:p w14:paraId="51F9FB9F" w14:textId="77777777" w:rsidR="00000000" w:rsidRPr="007C6AFD" w:rsidRDefault="00000000" w:rsidP="007C6AFD">
      <w:pPr>
        <w:pStyle w:val="Normal16"/>
      </w:pPr>
    </w:p>
    <w:p w14:paraId="7E36E30B" w14:textId="77777777" w:rsidR="00000000" w:rsidRPr="007C6AFD" w:rsidRDefault="00000000" w:rsidP="007C6AFD">
      <w:pPr>
        <w:pStyle w:val="Normal16"/>
      </w:pPr>
    </w:p>
    <w:p w14:paraId="1AB1067F" w14:textId="77777777" w:rsidR="00000000" w:rsidRPr="007C6AFD" w:rsidRDefault="00000000" w:rsidP="007C6AFD">
      <w:pPr>
        <w:pStyle w:val="Normal16"/>
      </w:pPr>
    </w:p>
    <w:p w14:paraId="14530663" w14:textId="77777777" w:rsidR="00000000" w:rsidRPr="007C6AFD" w:rsidRDefault="00000000" w:rsidP="007C6AFD">
      <w:pPr>
        <w:pStyle w:val="Normal16"/>
      </w:pPr>
    </w:p>
    <w:p w14:paraId="5028CC0C" w14:textId="77777777" w:rsidR="00000000" w:rsidRPr="007C6AFD" w:rsidRDefault="00000000" w:rsidP="007C6AFD">
      <w:pPr>
        <w:pStyle w:val="Normal16"/>
      </w:pPr>
    </w:p>
    <w:p w14:paraId="4828B828" w14:textId="77777777" w:rsidR="00000000" w:rsidRPr="007C6AFD" w:rsidRDefault="00000000" w:rsidP="007C6AFD">
      <w:pPr>
        <w:pStyle w:val="Normal16"/>
      </w:pPr>
    </w:p>
    <w:p w14:paraId="5D2DC187" w14:textId="77777777" w:rsidR="00000000" w:rsidRPr="007C6AFD" w:rsidRDefault="00000000" w:rsidP="007C6AFD">
      <w:pPr>
        <w:pStyle w:val="Normal16"/>
      </w:pPr>
    </w:p>
    <w:p w14:paraId="3F664091" w14:textId="77777777" w:rsidR="00000000" w:rsidRPr="007C6AFD" w:rsidRDefault="00000000" w:rsidP="007C6AFD">
      <w:pPr>
        <w:pStyle w:val="Normal16"/>
      </w:pPr>
    </w:p>
    <w:p w14:paraId="50C7E36D" w14:textId="77777777" w:rsidR="00000000" w:rsidRPr="007C6AFD" w:rsidRDefault="00000000" w:rsidP="007C6AFD">
      <w:pPr>
        <w:pStyle w:val="Normal16"/>
      </w:pPr>
    </w:p>
    <w:p w14:paraId="1F6CA3E4" w14:textId="77777777" w:rsidR="00000000" w:rsidRPr="007C6AFD" w:rsidRDefault="00000000" w:rsidP="007C6AFD">
      <w:pPr>
        <w:pStyle w:val="Normal16"/>
      </w:pPr>
    </w:p>
    <w:p w14:paraId="25D82CC2" w14:textId="77777777" w:rsidR="00000000" w:rsidRPr="007C6AFD" w:rsidRDefault="00000000" w:rsidP="007C6AFD">
      <w:pPr>
        <w:pStyle w:val="Normal16"/>
      </w:pPr>
    </w:p>
    <w:p w14:paraId="7139DA87" w14:textId="77777777" w:rsidR="00000000" w:rsidRPr="007C6AFD" w:rsidRDefault="00000000" w:rsidP="007C6AFD">
      <w:pPr>
        <w:pStyle w:val="Normal16"/>
      </w:pPr>
    </w:p>
    <w:p w14:paraId="538154E5" w14:textId="77777777" w:rsidR="00000000" w:rsidRPr="007C6AFD" w:rsidRDefault="00000000" w:rsidP="007C6AFD">
      <w:pPr>
        <w:pStyle w:val="Normal16"/>
      </w:pPr>
    </w:p>
    <w:p w14:paraId="23A2A5BE" w14:textId="77777777" w:rsidR="00000000" w:rsidRPr="007C6AFD" w:rsidRDefault="00000000" w:rsidP="007C6AFD">
      <w:pPr>
        <w:pStyle w:val="Normal16"/>
      </w:pPr>
    </w:p>
    <w:p w14:paraId="31BD279E" w14:textId="77777777" w:rsidR="00000000" w:rsidRPr="007C6AFD" w:rsidRDefault="00000000" w:rsidP="007C6AFD">
      <w:pPr>
        <w:pStyle w:val="Normal16"/>
      </w:pPr>
    </w:p>
    <w:p w14:paraId="40A597B7" w14:textId="77777777" w:rsidR="00000000" w:rsidRPr="007C6AFD" w:rsidRDefault="00000000" w:rsidP="007C6AFD">
      <w:pPr>
        <w:pStyle w:val="Normal16"/>
      </w:pPr>
    </w:p>
    <w:p w14:paraId="2BBA0D9D" w14:textId="77777777" w:rsidR="00000000" w:rsidRPr="007C6AFD" w:rsidRDefault="00000000" w:rsidP="007C6AFD">
      <w:pPr>
        <w:pStyle w:val="Normal16"/>
      </w:pPr>
    </w:p>
    <w:p w14:paraId="1BA91A7A" w14:textId="77777777" w:rsidR="00000000" w:rsidRPr="007C6AFD" w:rsidRDefault="00000000" w:rsidP="007C6AFD">
      <w:pPr>
        <w:pStyle w:val="Normal16"/>
      </w:pPr>
    </w:p>
    <w:p w14:paraId="41697703" w14:textId="77777777" w:rsidR="00000000" w:rsidRPr="007C6AFD" w:rsidRDefault="00000000" w:rsidP="007C6AFD">
      <w:pPr>
        <w:pStyle w:val="Normal16"/>
      </w:pPr>
    </w:p>
    <w:p w14:paraId="06078CE1" w14:textId="77777777" w:rsidR="00000000" w:rsidRPr="007C6AFD" w:rsidRDefault="00000000" w:rsidP="007C6AFD">
      <w:pPr>
        <w:pStyle w:val="Normal16"/>
      </w:pPr>
    </w:p>
    <w:p w14:paraId="6AB43E98" w14:textId="77777777" w:rsidR="00000000" w:rsidRPr="007C6AFD" w:rsidRDefault="00000000" w:rsidP="007C6AFD">
      <w:pPr>
        <w:pStyle w:val="Normal16"/>
      </w:pPr>
    </w:p>
    <w:p w14:paraId="1FD24987" w14:textId="77777777" w:rsidR="00000000" w:rsidRPr="007C6AFD" w:rsidRDefault="00000000" w:rsidP="007C6AFD">
      <w:pPr>
        <w:pStyle w:val="Normal16"/>
      </w:pPr>
    </w:p>
    <w:p w14:paraId="615B80A1" w14:textId="77777777" w:rsidR="00000000" w:rsidRPr="007C6AFD" w:rsidRDefault="00000000" w:rsidP="007C6AFD">
      <w:pPr>
        <w:pStyle w:val="Normal16"/>
      </w:pPr>
    </w:p>
    <w:sectPr w:rsidR="00E66A5E" w:rsidRPr="007C6AFD" w:rsidSect="007C6AFD">
      <w:headerReference w:type="even" r:id="rId139"/>
      <w:headerReference w:type="default" r:id="rId140"/>
      <w:footerReference w:type="even" r:id="rId141"/>
      <w:footerReference w:type="default" r:id="rId142"/>
      <w:headerReference w:type="first" r:id="rId143"/>
      <w:footerReference w:type="first" r:id="rId144"/>
      <w:pgSz w:w="11906" w:h="16838" w:code="9"/>
      <w:pgMar w:top="2036" w:right="1240" w:bottom="1304" w:left="1304" w:header="624" w:footer="532" w:gutter="0"/>
      <w:cols w:space="397"/>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4D78BC1" w14:textId="77777777" w:rsidR="007F5BB5" w:rsidRDefault="007F5BB5">
      <w:pPr>
        <w:spacing w:after="0" w:line="240" w:lineRule="auto"/>
      </w:pPr>
      <w:r>
        <w:separator/>
      </w:r>
    </w:p>
  </w:endnote>
  <w:endnote w:type="continuationSeparator" w:id="0">
    <w:p w14:paraId="7EF307C5" w14:textId="77777777" w:rsidR="007F5BB5" w:rsidRDefault="007F5BB5">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CAA87E" w14:textId="77777777" w:rsidR="00B435AA" w:rsidRPr="00793BFC" w:rsidRDefault="00000000" w:rsidP="008D219A">
    <w:pPr>
      <w:pStyle w:val="ESSubheading1"/>
      <w:ind w:left="0"/>
      <w:rPr>
        <w:sz w:val="15"/>
        <w:szCs w:val="15"/>
      </w:rPr>
    </w:pPr>
    <w:r w:rsidRPr="00793BFC">
      <w:rPr>
        <w:noProof/>
        <w:sz w:val="15"/>
        <w:szCs w:val="15"/>
      </w:rPr>
      <w:t>Emergency Management Plan: Hampden P-12 School - Terang Campus - 2025-2026</w:t>
    </w:r>
    <w:r w:rsidRPr="00793BFC">
      <w:rPr>
        <w:noProof/>
        <w:sz w:val="15"/>
        <w:szCs w:val="15"/>
        <w:lang w:val="en-AU" w:eastAsia="en-AU"/>
      </w:rPr>
      <w:drawing>
        <wp:anchor distT="0" distB="0" distL="114300" distR="114300" simplePos="0" relativeHeight="251750400" behindDoc="1" locked="0" layoutInCell="1" allowOverlap="1" wp14:anchorId="110F4DA9" wp14:editId="13231707">
          <wp:simplePos x="0" y="0"/>
          <wp:positionH relativeFrom="column">
            <wp:posOffset>11844304</wp:posOffset>
          </wp:positionH>
          <wp:positionV relativeFrom="paragraph">
            <wp:posOffset>-47625</wp:posOffset>
          </wp:positionV>
          <wp:extent cx="1981200" cy="704850"/>
          <wp:effectExtent l="0" t="0" r="0" b="0"/>
          <wp:wrapNone/>
          <wp:docPr id="194" name="Picture 1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1981200" cy="704850"/>
                  </a:xfrm>
                  <a:prstGeom prst="rect">
                    <a:avLst/>
                  </a:prstGeom>
                </pic:spPr>
              </pic:pic>
            </a:graphicData>
          </a:graphic>
        </wp:anchor>
      </w:drawing>
    </w:r>
    <w:r>
      <w:rPr>
        <w:noProof/>
        <w:sz w:val="15"/>
        <w:szCs w:val="15"/>
      </w:rPr>
      <w:t xml:space="preserve">                                                                                                                                                                                 </w:t>
    </w:r>
    <w:r w:rsidRPr="00522841">
      <w:rPr>
        <w:noProof/>
        <w:sz w:val="15"/>
        <w:szCs w:val="15"/>
      </w:rPr>
      <w:t>Printed: 15/12/2025</w:t>
    </w:r>
  </w:p>
  <w:sdt>
    <w:sdtPr>
      <w:rPr>
        <w:rFonts w:eastAsia="Arial" w:cs="Times New Roman"/>
        <w:color w:val="AF272F"/>
        <w:sz w:val="15"/>
        <w:szCs w:val="15"/>
        <w:lang w:val="en-AU"/>
      </w:rPr>
      <w:id w:val="181489488"/>
      <w:docPartObj>
        <w:docPartGallery w:val="Page Numbers (Bottom of Page)"/>
        <w:docPartUnique/>
      </w:docPartObj>
    </w:sdtPr>
    <w:sdtEndPr>
      <w:rPr>
        <w:noProof/>
      </w:rPr>
    </w:sdtEndPr>
    <w:sdtContent>
      <w:p w14:paraId="09AEC0A7" w14:textId="77777777" w:rsidR="00B435AA" w:rsidRPr="007B2B29" w:rsidRDefault="00000000" w:rsidP="007B2B29">
        <w:pPr>
          <w:tabs>
            <w:tab w:val="right" w:pos="567"/>
          </w:tabs>
          <w:spacing w:after="0" w:line="240" w:lineRule="auto"/>
          <w:ind w:right="-2268"/>
          <w:rPr>
            <w:rFonts w:eastAsia="Arial" w:cs="Times New Roman"/>
            <w:color w:val="AF272F"/>
            <w:sz w:val="13"/>
            <w:szCs w:val="13"/>
            <w:lang w:val="en-AU"/>
          </w:rPr>
        </w:pPr>
        <w:r w:rsidRPr="00006534">
          <w:rPr>
            <w:rFonts w:eastAsia="Arial" w:cs="Times New Roman"/>
            <w:color w:val="AF272F"/>
            <w:sz w:val="15"/>
            <w:szCs w:val="15"/>
            <w:lang w:val="en-AU"/>
          </w:rPr>
          <w:t xml:space="preserve">Page  </w:t>
        </w:r>
        <w:r w:rsidRPr="00006534">
          <w:rPr>
            <w:rFonts w:eastAsia="Arial" w:cs="Times New Roman"/>
            <w:color w:val="AF272F"/>
            <w:sz w:val="15"/>
            <w:szCs w:val="15"/>
            <w:lang w:val="en-AU"/>
          </w:rPr>
          <w:fldChar w:fldCharType="begin"/>
        </w:r>
        <w:r w:rsidRPr="00006534">
          <w:rPr>
            <w:rFonts w:eastAsia="Arial" w:cs="Times New Roman"/>
            <w:color w:val="AF272F"/>
            <w:sz w:val="15"/>
            <w:szCs w:val="15"/>
            <w:lang w:val="en-AU"/>
          </w:rPr>
          <w:instrText xml:space="preserve"> TITLE  \* MERGEFORMAT </w:instrText>
        </w:r>
        <w:r w:rsidRPr="00006534">
          <w:rPr>
            <w:rFonts w:eastAsia="Arial" w:cs="Times New Roman"/>
            <w:color w:val="AF272F"/>
            <w:sz w:val="15"/>
            <w:szCs w:val="15"/>
            <w:lang w:val="en-AU"/>
          </w:rPr>
          <w:fldChar w:fldCharType="separate"/>
        </w:r>
        <w:r w:rsidRPr="00006534">
          <w:rPr>
            <w:rFonts w:eastAsia="Arial" w:cs="Times New Roman"/>
            <w:color w:val="AF272F"/>
            <w:sz w:val="15"/>
            <w:szCs w:val="15"/>
            <w:lang w:val="en-AU"/>
          </w:rPr>
          <w:fldChar w:fldCharType="end"/>
        </w:r>
        <w:r w:rsidRPr="007B2B29">
          <w:rPr>
            <w:rFonts w:eastAsia="Arial" w:cs="Times New Roman"/>
            <w:color w:val="AF272F"/>
            <w:sz w:val="15"/>
            <w:szCs w:val="15"/>
            <w:lang w:val="en-AU"/>
          </w:rPr>
          <w:tab/>
        </w:r>
        <w:r w:rsidRPr="007B2B29">
          <w:rPr>
            <w:rFonts w:eastAsia="Arial" w:cs="Times New Roman"/>
            <w:color w:val="AF272F"/>
            <w:sz w:val="15"/>
            <w:szCs w:val="15"/>
            <w:lang w:val="en-AU"/>
          </w:rPr>
          <w:fldChar w:fldCharType="begin"/>
        </w:r>
        <w:r w:rsidRPr="007B2B29">
          <w:rPr>
            <w:rFonts w:eastAsia="Arial" w:cs="Times New Roman"/>
            <w:color w:val="AF272F"/>
            <w:sz w:val="15"/>
            <w:szCs w:val="15"/>
            <w:lang w:val="en-AU"/>
          </w:rPr>
          <w:instrText xml:space="preserve"> PAGE   \* MERGEFORMAT </w:instrText>
        </w:r>
        <w:r w:rsidRPr="007B2B29">
          <w:rPr>
            <w:rFonts w:eastAsia="Arial" w:cs="Times New Roman"/>
            <w:color w:val="AF272F"/>
            <w:sz w:val="15"/>
            <w:szCs w:val="15"/>
            <w:lang w:val="en-AU"/>
          </w:rPr>
          <w:fldChar w:fldCharType="separate"/>
        </w:r>
        <w:r>
          <w:rPr>
            <w:rFonts w:eastAsia="Arial" w:cs="Times New Roman"/>
            <w:noProof/>
            <w:color w:val="AF272F"/>
            <w:sz w:val="15"/>
            <w:szCs w:val="15"/>
            <w:lang w:val="en-AU"/>
          </w:rPr>
          <w:t>3</w:t>
        </w:r>
        <w:r w:rsidRPr="007B2B29">
          <w:rPr>
            <w:rFonts w:eastAsia="Arial" w:cs="Times New Roman"/>
            <w:noProof/>
            <w:color w:val="AF272F"/>
            <w:sz w:val="15"/>
            <w:szCs w:val="15"/>
            <w:lang w:val="en-AU"/>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D29C11" w14:textId="77777777" w:rsidR="00000000" w:rsidRDefault="00000000">
    <w:pPr>
      <w:pStyle w:val="Footer0"/>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0"/>
      <w:tblW w:w="26053" w:type="dxa"/>
      <w:tblInd w:w="-43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45"/>
      <w:gridCol w:w="4545"/>
      <w:gridCol w:w="4545"/>
      <w:gridCol w:w="4545"/>
      <w:gridCol w:w="3985"/>
      <w:gridCol w:w="3888"/>
    </w:tblGrid>
    <w:tr w:rsidR="00B435AA" w14:paraId="058C576F" w14:textId="77777777" w:rsidTr="002F17F3">
      <w:tc>
        <w:tcPr>
          <w:tcW w:w="4545" w:type="dxa"/>
        </w:tcPr>
        <w:p w14:paraId="5BEDDC2E" w14:textId="77777777" w:rsidR="00000000" w:rsidRPr="00006534" w:rsidRDefault="00000000" w:rsidP="002F17F3">
          <w:pPr>
            <w:pStyle w:val="ESSubheading10"/>
            <w:ind w:firstLine="567"/>
          </w:pPr>
          <w:r w:rsidRPr="005513BB">
            <w:rPr>
              <w:noProof/>
              <w:sz w:val="15"/>
              <w:szCs w:val="15"/>
            </w:rPr>
            <w:t>Emergency Management Plan: Hampden P-12 School - Terang Campus - 2025-2026</w:t>
          </w:r>
          <w:r w:rsidRPr="000C104E">
            <w:rPr>
              <w:noProof/>
              <w:lang w:val="en-AU" w:eastAsia="en-AU"/>
            </w:rPr>
            <w:drawing>
              <wp:anchor distT="0" distB="0" distL="114300" distR="114300" simplePos="0" relativeHeight="251732992" behindDoc="1" locked="0" layoutInCell="1" allowOverlap="1" wp14:anchorId="7930B4EF" wp14:editId="5C9A3733">
                <wp:simplePos x="0" y="0"/>
                <wp:positionH relativeFrom="column">
                  <wp:posOffset>11844304</wp:posOffset>
                </wp:positionH>
                <wp:positionV relativeFrom="paragraph">
                  <wp:posOffset>-47625</wp:posOffset>
                </wp:positionV>
                <wp:extent cx="1981200" cy="704850"/>
                <wp:effectExtent l="0" t="0" r="0" b="0"/>
                <wp:wrapNone/>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1981200" cy="704850"/>
                        </a:xfrm>
                        <a:prstGeom prst="rect">
                          <a:avLst/>
                        </a:prstGeom>
                      </pic:spPr>
                    </pic:pic>
                  </a:graphicData>
                </a:graphic>
              </wp:anchor>
            </w:drawing>
          </w:r>
          <w:r w:rsidRPr="00006534">
            <w:t xml:space="preserve"> </w:t>
          </w:r>
        </w:p>
        <w:p w14:paraId="4F24BB09" w14:textId="77777777" w:rsidR="00000000" w:rsidRPr="007B2B29" w:rsidRDefault="00000000" w:rsidP="002F17F3">
          <w:pPr>
            <w:pStyle w:val="Normal0"/>
            <w:tabs>
              <w:tab w:val="right" w:pos="567"/>
            </w:tabs>
            <w:spacing w:after="0" w:line="240" w:lineRule="auto"/>
            <w:ind w:right="-2268"/>
            <w:rPr>
              <w:rFonts w:eastAsia="Arial" w:cs="Times New Roman"/>
              <w:color w:val="AF272F"/>
              <w:sz w:val="13"/>
              <w:szCs w:val="13"/>
              <w:lang w:val="en-AU"/>
            </w:rPr>
          </w:pPr>
        </w:p>
        <w:p w14:paraId="4F281871" w14:textId="77777777" w:rsidR="00000000" w:rsidRDefault="00000000" w:rsidP="002F17F3">
          <w:pPr>
            <w:pStyle w:val="ESSubheading10"/>
            <w:ind w:firstLine="567"/>
          </w:pPr>
          <w:r w:rsidRPr="00834C37">
            <w:rPr>
              <w:noProof/>
              <w:sz w:val="15"/>
              <w:szCs w:val="15"/>
            </w:rPr>
            <w:t xml:space="preserve">Page | </w:t>
          </w:r>
          <w:r w:rsidRPr="00834C37">
            <w:rPr>
              <w:noProof/>
              <w:sz w:val="15"/>
              <w:szCs w:val="15"/>
            </w:rPr>
            <w:fldChar w:fldCharType="begin"/>
          </w:r>
          <w:r w:rsidRPr="00834C37">
            <w:rPr>
              <w:noProof/>
              <w:sz w:val="15"/>
              <w:szCs w:val="15"/>
            </w:rPr>
            <w:instrText xml:space="preserve"> PAGE   \* MERGEFORMAT </w:instrText>
          </w:r>
          <w:r w:rsidRPr="00834C37">
            <w:rPr>
              <w:noProof/>
              <w:sz w:val="15"/>
              <w:szCs w:val="15"/>
            </w:rPr>
            <w:fldChar w:fldCharType="separate"/>
          </w:r>
          <w:r>
            <w:rPr>
              <w:noProof/>
              <w:sz w:val="15"/>
              <w:szCs w:val="15"/>
            </w:rPr>
            <w:t>3</w:t>
          </w:r>
          <w:r w:rsidRPr="00834C37">
            <w:rPr>
              <w:noProof/>
              <w:sz w:val="15"/>
              <w:szCs w:val="15"/>
            </w:rPr>
            <w:fldChar w:fldCharType="end"/>
          </w:r>
        </w:p>
      </w:tc>
      <w:tc>
        <w:tcPr>
          <w:tcW w:w="4545" w:type="dxa"/>
        </w:tcPr>
        <w:p w14:paraId="503E8E87" w14:textId="77777777" w:rsidR="00000000" w:rsidRDefault="00000000" w:rsidP="002F17F3">
          <w:pPr>
            <w:pStyle w:val="Footer0"/>
            <w:jc w:val="center"/>
          </w:pPr>
        </w:p>
      </w:tc>
      <w:tc>
        <w:tcPr>
          <w:tcW w:w="4545" w:type="dxa"/>
        </w:tcPr>
        <w:p w14:paraId="0AEEA4F7" w14:textId="77777777" w:rsidR="00000000" w:rsidRPr="00522841" w:rsidRDefault="00000000" w:rsidP="002F17F3">
          <w:pPr>
            <w:pStyle w:val="ESSubheading10"/>
            <w:ind w:firstLine="567"/>
            <w:rPr>
              <w:sz w:val="15"/>
              <w:szCs w:val="15"/>
            </w:rPr>
          </w:pPr>
          <w:r w:rsidRPr="00522841">
            <w:rPr>
              <w:sz w:val="15"/>
              <w:szCs w:val="15"/>
            </w:rPr>
            <w:t xml:space="preserve"> </w:t>
          </w:r>
          <w:r w:rsidRPr="00522841">
            <w:rPr>
              <w:noProof/>
              <w:sz w:val="15"/>
              <w:szCs w:val="15"/>
            </w:rPr>
            <w:t>Printed: 15/12/2025</w:t>
          </w:r>
        </w:p>
      </w:tc>
      <w:tc>
        <w:tcPr>
          <w:tcW w:w="4545" w:type="dxa"/>
        </w:tcPr>
        <w:p w14:paraId="003B5BFF" w14:textId="77777777" w:rsidR="00000000" w:rsidRDefault="00000000" w:rsidP="002F17F3">
          <w:pPr>
            <w:pStyle w:val="Footer0"/>
          </w:pPr>
        </w:p>
      </w:tc>
      <w:tc>
        <w:tcPr>
          <w:tcW w:w="3985" w:type="dxa"/>
        </w:tcPr>
        <w:p w14:paraId="0044E4F6" w14:textId="77777777" w:rsidR="00000000" w:rsidRDefault="00000000" w:rsidP="002F17F3">
          <w:pPr>
            <w:pStyle w:val="Footer0"/>
            <w:jc w:val="center"/>
          </w:pPr>
        </w:p>
      </w:tc>
      <w:tc>
        <w:tcPr>
          <w:tcW w:w="3888" w:type="dxa"/>
        </w:tcPr>
        <w:p w14:paraId="6E1061FF" w14:textId="77777777" w:rsidR="00000000" w:rsidRPr="00522841" w:rsidRDefault="00000000" w:rsidP="002F17F3">
          <w:pPr>
            <w:pStyle w:val="ESSubheading10"/>
            <w:ind w:firstLine="567"/>
            <w:rPr>
              <w:sz w:val="15"/>
              <w:szCs w:val="15"/>
            </w:rPr>
          </w:pPr>
        </w:p>
      </w:tc>
    </w:tr>
  </w:tbl>
  <w:p w14:paraId="7402E928" w14:textId="77777777" w:rsidR="00000000" w:rsidRPr="00C840F1" w:rsidRDefault="00000000" w:rsidP="00C840F1">
    <w:pPr>
      <w:pStyle w:val="Footer0"/>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A7916D" w14:textId="77777777" w:rsidR="00000000" w:rsidRDefault="00000000">
    <w:pPr>
      <w:pStyle w:val="Footer0"/>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AD2F4B" w14:textId="77777777" w:rsidR="00000000" w:rsidRDefault="00000000">
    <w:pPr>
      <w:pStyle w:val="Footer1"/>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10"/>
      <w:tblW w:w="26053" w:type="dxa"/>
      <w:tblInd w:w="-43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45"/>
      <w:gridCol w:w="4545"/>
      <w:gridCol w:w="4545"/>
      <w:gridCol w:w="4545"/>
      <w:gridCol w:w="3985"/>
      <w:gridCol w:w="3888"/>
    </w:tblGrid>
    <w:tr w:rsidR="00B435AA" w14:paraId="1BA8AFB3" w14:textId="77777777" w:rsidTr="002F17F3">
      <w:tc>
        <w:tcPr>
          <w:tcW w:w="4545" w:type="dxa"/>
        </w:tcPr>
        <w:p w14:paraId="2BA28E48" w14:textId="77777777" w:rsidR="00000000" w:rsidRPr="00006534" w:rsidRDefault="00000000" w:rsidP="002F17F3">
          <w:pPr>
            <w:pStyle w:val="ESSubheading11"/>
            <w:ind w:firstLine="567"/>
          </w:pPr>
          <w:r w:rsidRPr="005513BB">
            <w:rPr>
              <w:noProof/>
              <w:sz w:val="15"/>
              <w:szCs w:val="15"/>
            </w:rPr>
            <w:t>Emergency Management Plan: Hampden P-12 School - Terang Campus - 2025-2026</w:t>
          </w:r>
          <w:r w:rsidRPr="000C104E">
            <w:rPr>
              <w:noProof/>
              <w:lang w:val="en-AU" w:eastAsia="en-AU"/>
            </w:rPr>
            <w:drawing>
              <wp:anchor distT="0" distB="0" distL="114300" distR="114300" simplePos="0" relativeHeight="251734016" behindDoc="1" locked="0" layoutInCell="1" allowOverlap="1" wp14:anchorId="2C3A46C0" wp14:editId="52B90DF6">
                <wp:simplePos x="0" y="0"/>
                <wp:positionH relativeFrom="column">
                  <wp:posOffset>11844304</wp:posOffset>
                </wp:positionH>
                <wp:positionV relativeFrom="paragraph">
                  <wp:posOffset>-47625</wp:posOffset>
                </wp:positionV>
                <wp:extent cx="1981200" cy="704850"/>
                <wp:effectExtent l="0" t="0" r="0" b="0"/>
                <wp:wrapNone/>
                <wp:docPr id="1219427379"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1981200" cy="704850"/>
                        </a:xfrm>
                        <a:prstGeom prst="rect">
                          <a:avLst/>
                        </a:prstGeom>
                      </pic:spPr>
                    </pic:pic>
                  </a:graphicData>
                </a:graphic>
              </wp:anchor>
            </w:drawing>
          </w:r>
          <w:r w:rsidRPr="00006534">
            <w:t xml:space="preserve"> </w:t>
          </w:r>
        </w:p>
        <w:p w14:paraId="16391881" w14:textId="77777777" w:rsidR="00000000" w:rsidRPr="007B2B29" w:rsidRDefault="00000000" w:rsidP="002F17F3">
          <w:pPr>
            <w:pStyle w:val="Normal1"/>
            <w:tabs>
              <w:tab w:val="right" w:pos="567"/>
            </w:tabs>
            <w:spacing w:after="0" w:line="240" w:lineRule="auto"/>
            <w:ind w:right="-2268"/>
            <w:rPr>
              <w:rFonts w:eastAsia="Arial" w:cs="Times New Roman"/>
              <w:color w:val="AF272F"/>
              <w:sz w:val="13"/>
              <w:szCs w:val="13"/>
              <w:lang w:val="en-AU"/>
            </w:rPr>
          </w:pPr>
        </w:p>
        <w:p w14:paraId="276DD71E" w14:textId="77777777" w:rsidR="00000000" w:rsidRDefault="00000000" w:rsidP="002F17F3">
          <w:pPr>
            <w:pStyle w:val="ESSubheading11"/>
            <w:ind w:firstLine="567"/>
          </w:pPr>
          <w:r w:rsidRPr="00834C37">
            <w:rPr>
              <w:noProof/>
              <w:sz w:val="15"/>
              <w:szCs w:val="15"/>
            </w:rPr>
            <w:t xml:space="preserve">Page | </w:t>
          </w:r>
          <w:r w:rsidRPr="00834C37">
            <w:rPr>
              <w:noProof/>
              <w:sz w:val="15"/>
              <w:szCs w:val="15"/>
            </w:rPr>
            <w:fldChar w:fldCharType="begin"/>
          </w:r>
          <w:r w:rsidRPr="00834C37">
            <w:rPr>
              <w:noProof/>
              <w:sz w:val="15"/>
              <w:szCs w:val="15"/>
            </w:rPr>
            <w:instrText xml:space="preserve"> PAGE   \* MERGEFORMAT </w:instrText>
          </w:r>
          <w:r w:rsidRPr="00834C37">
            <w:rPr>
              <w:noProof/>
              <w:sz w:val="15"/>
              <w:szCs w:val="15"/>
            </w:rPr>
            <w:fldChar w:fldCharType="separate"/>
          </w:r>
          <w:r>
            <w:rPr>
              <w:noProof/>
              <w:sz w:val="15"/>
              <w:szCs w:val="15"/>
            </w:rPr>
            <w:t>1</w:t>
          </w:r>
          <w:r w:rsidRPr="00834C37">
            <w:rPr>
              <w:noProof/>
              <w:sz w:val="15"/>
              <w:szCs w:val="15"/>
            </w:rPr>
            <w:fldChar w:fldCharType="end"/>
          </w:r>
        </w:p>
      </w:tc>
      <w:tc>
        <w:tcPr>
          <w:tcW w:w="4545" w:type="dxa"/>
        </w:tcPr>
        <w:p w14:paraId="3BE273F6" w14:textId="77777777" w:rsidR="00000000" w:rsidRDefault="00000000" w:rsidP="002F17F3">
          <w:pPr>
            <w:pStyle w:val="Footer1"/>
            <w:jc w:val="center"/>
          </w:pPr>
        </w:p>
      </w:tc>
      <w:tc>
        <w:tcPr>
          <w:tcW w:w="4545" w:type="dxa"/>
        </w:tcPr>
        <w:p w14:paraId="79878AF1" w14:textId="77777777" w:rsidR="00000000" w:rsidRPr="00522841" w:rsidRDefault="00000000" w:rsidP="002F17F3">
          <w:pPr>
            <w:pStyle w:val="ESSubheading11"/>
            <w:ind w:firstLine="567"/>
            <w:rPr>
              <w:sz w:val="15"/>
              <w:szCs w:val="15"/>
            </w:rPr>
          </w:pPr>
          <w:r w:rsidRPr="00522841">
            <w:rPr>
              <w:sz w:val="15"/>
              <w:szCs w:val="15"/>
            </w:rPr>
            <w:t xml:space="preserve"> </w:t>
          </w:r>
          <w:r w:rsidRPr="00522841">
            <w:rPr>
              <w:noProof/>
              <w:sz w:val="15"/>
              <w:szCs w:val="15"/>
            </w:rPr>
            <w:t>Printed: 15/12/2025</w:t>
          </w:r>
        </w:p>
      </w:tc>
      <w:tc>
        <w:tcPr>
          <w:tcW w:w="4545" w:type="dxa"/>
        </w:tcPr>
        <w:p w14:paraId="5FEA32F0" w14:textId="77777777" w:rsidR="00000000" w:rsidRDefault="00000000" w:rsidP="002F17F3">
          <w:pPr>
            <w:pStyle w:val="Footer1"/>
          </w:pPr>
        </w:p>
      </w:tc>
      <w:tc>
        <w:tcPr>
          <w:tcW w:w="3985" w:type="dxa"/>
        </w:tcPr>
        <w:p w14:paraId="36B116E7" w14:textId="77777777" w:rsidR="00000000" w:rsidRDefault="00000000" w:rsidP="002F17F3">
          <w:pPr>
            <w:pStyle w:val="Footer1"/>
            <w:jc w:val="center"/>
          </w:pPr>
        </w:p>
      </w:tc>
      <w:tc>
        <w:tcPr>
          <w:tcW w:w="3888" w:type="dxa"/>
        </w:tcPr>
        <w:p w14:paraId="42C85D1B" w14:textId="77777777" w:rsidR="00000000" w:rsidRPr="00522841" w:rsidRDefault="00000000" w:rsidP="002F17F3">
          <w:pPr>
            <w:pStyle w:val="ESSubheading11"/>
            <w:ind w:firstLine="567"/>
            <w:rPr>
              <w:sz w:val="15"/>
              <w:szCs w:val="15"/>
            </w:rPr>
          </w:pPr>
        </w:p>
      </w:tc>
    </w:tr>
  </w:tbl>
  <w:p w14:paraId="3169262B" w14:textId="77777777" w:rsidR="00000000" w:rsidRPr="00C840F1" w:rsidRDefault="00000000" w:rsidP="00C840F1">
    <w:pPr>
      <w:pStyle w:val="Footer1"/>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333560" w14:textId="77777777" w:rsidR="00000000" w:rsidRDefault="00000000">
    <w:pPr>
      <w:pStyle w:val="Footer1"/>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2"/>
      <w:tblW w:w="26053" w:type="dxa"/>
      <w:tblInd w:w="-43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45"/>
      <w:gridCol w:w="4545"/>
      <w:gridCol w:w="4545"/>
      <w:gridCol w:w="4545"/>
      <w:gridCol w:w="3985"/>
      <w:gridCol w:w="3888"/>
    </w:tblGrid>
    <w:tr w:rsidR="00B435AA" w14:paraId="24A2B1BA" w14:textId="77777777" w:rsidTr="009667EA">
      <w:tc>
        <w:tcPr>
          <w:tcW w:w="4545" w:type="dxa"/>
        </w:tcPr>
        <w:p w14:paraId="2071F5C9" w14:textId="77777777" w:rsidR="00000000" w:rsidRPr="00006534" w:rsidRDefault="00000000" w:rsidP="009667EA">
          <w:pPr>
            <w:pStyle w:val="ESSubheading12"/>
            <w:ind w:firstLine="567"/>
          </w:pPr>
          <w:r w:rsidRPr="005513BB">
            <w:rPr>
              <w:noProof/>
              <w:sz w:val="15"/>
              <w:szCs w:val="15"/>
            </w:rPr>
            <w:t>Emergency Management Plan: Hampden P-12 School - Terang Campus - 2025-2026</w:t>
          </w:r>
          <w:r w:rsidRPr="000C104E">
            <w:rPr>
              <w:noProof/>
              <w:lang w:val="en-AU" w:eastAsia="en-AU"/>
            </w:rPr>
            <w:drawing>
              <wp:anchor distT="0" distB="0" distL="114300" distR="114300" simplePos="0" relativeHeight="251735040" behindDoc="1" locked="0" layoutInCell="1" allowOverlap="1" wp14:anchorId="301E4469" wp14:editId="14333562">
                <wp:simplePos x="0" y="0"/>
                <wp:positionH relativeFrom="column">
                  <wp:posOffset>11844304</wp:posOffset>
                </wp:positionH>
                <wp:positionV relativeFrom="paragraph">
                  <wp:posOffset>-47625</wp:posOffset>
                </wp:positionV>
                <wp:extent cx="1981200" cy="704850"/>
                <wp:effectExtent l="0" t="0" r="0" b="0"/>
                <wp:wrapNone/>
                <wp:docPr id="12238021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1981200" cy="704850"/>
                        </a:xfrm>
                        <a:prstGeom prst="rect">
                          <a:avLst/>
                        </a:prstGeom>
                      </pic:spPr>
                    </pic:pic>
                  </a:graphicData>
                </a:graphic>
              </wp:anchor>
            </w:drawing>
          </w:r>
          <w:r w:rsidRPr="00006534">
            <w:t xml:space="preserve"> </w:t>
          </w:r>
        </w:p>
        <w:p w14:paraId="4EEEF49D" w14:textId="77777777" w:rsidR="00000000" w:rsidRPr="007B2B29" w:rsidRDefault="00000000" w:rsidP="009667EA">
          <w:pPr>
            <w:pStyle w:val="Normal2"/>
            <w:tabs>
              <w:tab w:val="right" w:pos="567"/>
            </w:tabs>
            <w:spacing w:after="0" w:line="240" w:lineRule="auto"/>
            <w:ind w:right="-2268"/>
            <w:rPr>
              <w:rFonts w:eastAsia="Arial" w:cs="Times New Roman"/>
              <w:color w:val="AF272F"/>
              <w:sz w:val="13"/>
              <w:szCs w:val="13"/>
              <w:lang w:val="en-AU"/>
            </w:rPr>
          </w:pPr>
        </w:p>
        <w:p w14:paraId="402B07A6" w14:textId="77777777" w:rsidR="00000000" w:rsidRDefault="00000000" w:rsidP="009667EA">
          <w:pPr>
            <w:pStyle w:val="ESSubheading12"/>
            <w:ind w:firstLine="567"/>
          </w:pPr>
          <w:r w:rsidRPr="00834C37">
            <w:rPr>
              <w:noProof/>
              <w:sz w:val="15"/>
              <w:szCs w:val="15"/>
            </w:rPr>
            <w:t xml:space="preserve">Page | </w:t>
          </w:r>
          <w:r w:rsidRPr="00834C37">
            <w:rPr>
              <w:noProof/>
              <w:sz w:val="15"/>
              <w:szCs w:val="15"/>
            </w:rPr>
            <w:fldChar w:fldCharType="begin"/>
          </w:r>
          <w:r w:rsidRPr="00834C37">
            <w:rPr>
              <w:noProof/>
              <w:sz w:val="15"/>
              <w:szCs w:val="15"/>
            </w:rPr>
            <w:instrText xml:space="preserve"> PAGE   \* MERGEFORMAT </w:instrText>
          </w:r>
          <w:r w:rsidRPr="00834C37">
            <w:rPr>
              <w:noProof/>
              <w:sz w:val="15"/>
              <w:szCs w:val="15"/>
            </w:rPr>
            <w:fldChar w:fldCharType="separate"/>
          </w:r>
          <w:r>
            <w:rPr>
              <w:noProof/>
              <w:sz w:val="15"/>
              <w:szCs w:val="15"/>
            </w:rPr>
            <w:t>1</w:t>
          </w:r>
          <w:r w:rsidRPr="00834C37">
            <w:rPr>
              <w:noProof/>
              <w:sz w:val="15"/>
              <w:szCs w:val="15"/>
            </w:rPr>
            <w:fldChar w:fldCharType="end"/>
          </w:r>
        </w:p>
      </w:tc>
      <w:tc>
        <w:tcPr>
          <w:tcW w:w="4545" w:type="dxa"/>
        </w:tcPr>
        <w:p w14:paraId="4DD13243" w14:textId="77777777" w:rsidR="00000000" w:rsidRDefault="00000000" w:rsidP="009667EA">
          <w:pPr>
            <w:pStyle w:val="Footer2"/>
            <w:jc w:val="center"/>
          </w:pPr>
        </w:p>
      </w:tc>
      <w:tc>
        <w:tcPr>
          <w:tcW w:w="4545" w:type="dxa"/>
        </w:tcPr>
        <w:p w14:paraId="6D820EB3" w14:textId="77777777" w:rsidR="00000000" w:rsidRPr="00522841" w:rsidRDefault="00000000" w:rsidP="009667EA">
          <w:pPr>
            <w:pStyle w:val="ESSubheading12"/>
            <w:ind w:firstLine="567"/>
            <w:rPr>
              <w:sz w:val="15"/>
              <w:szCs w:val="15"/>
            </w:rPr>
          </w:pPr>
          <w:r w:rsidRPr="00522841">
            <w:rPr>
              <w:sz w:val="15"/>
              <w:szCs w:val="15"/>
            </w:rPr>
            <w:t xml:space="preserve"> </w:t>
          </w:r>
          <w:r w:rsidRPr="00522841">
            <w:rPr>
              <w:noProof/>
              <w:sz w:val="15"/>
              <w:szCs w:val="15"/>
            </w:rPr>
            <w:t>Printed: 15/12/2025</w:t>
          </w:r>
        </w:p>
      </w:tc>
      <w:tc>
        <w:tcPr>
          <w:tcW w:w="4545" w:type="dxa"/>
        </w:tcPr>
        <w:p w14:paraId="317AEB7B" w14:textId="77777777" w:rsidR="00000000" w:rsidRDefault="00000000" w:rsidP="009667EA">
          <w:pPr>
            <w:pStyle w:val="Footer2"/>
          </w:pPr>
        </w:p>
      </w:tc>
      <w:tc>
        <w:tcPr>
          <w:tcW w:w="3985" w:type="dxa"/>
        </w:tcPr>
        <w:p w14:paraId="53A88A4D" w14:textId="77777777" w:rsidR="00000000" w:rsidRDefault="00000000" w:rsidP="009667EA">
          <w:pPr>
            <w:pStyle w:val="Footer2"/>
            <w:jc w:val="center"/>
          </w:pPr>
        </w:p>
      </w:tc>
      <w:tc>
        <w:tcPr>
          <w:tcW w:w="3888" w:type="dxa"/>
        </w:tcPr>
        <w:p w14:paraId="03CE83CB" w14:textId="77777777" w:rsidR="00000000" w:rsidRPr="00522841" w:rsidRDefault="00000000" w:rsidP="009667EA">
          <w:pPr>
            <w:pStyle w:val="ESSubheading12"/>
            <w:ind w:firstLine="567"/>
            <w:rPr>
              <w:sz w:val="15"/>
              <w:szCs w:val="15"/>
            </w:rPr>
          </w:pPr>
        </w:p>
      </w:tc>
    </w:tr>
  </w:tbl>
  <w:p w14:paraId="10890224" w14:textId="77777777" w:rsidR="00000000" w:rsidRPr="00C840F1" w:rsidRDefault="00000000" w:rsidP="00C840F1">
    <w:pPr>
      <w:pStyle w:val="Footer2"/>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7239FB" w14:textId="77777777" w:rsidR="00000000" w:rsidRDefault="00000000">
    <w:pPr>
      <w:pStyle w:val="Footer3"/>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3"/>
      <w:tblW w:w="26053" w:type="dxa"/>
      <w:tblInd w:w="-43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45"/>
      <w:gridCol w:w="4545"/>
      <w:gridCol w:w="4545"/>
      <w:gridCol w:w="4545"/>
      <w:gridCol w:w="3985"/>
      <w:gridCol w:w="3888"/>
    </w:tblGrid>
    <w:tr w:rsidR="00B435AA" w14:paraId="341D6288" w14:textId="77777777" w:rsidTr="007C6AFD">
      <w:tc>
        <w:tcPr>
          <w:tcW w:w="4545" w:type="dxa"/>
        </w:tcPr>
        <w:p w14:paraId="58D5C5A0" w14:textId="77777777" w:rsidR="00000000" w:rsidRPr="00006534" w:rsidRDefault="00000000" w:rsidP="007C6AFD">
          <w:pPr>
            <w:pStyle w:val="ESSubheading13"/>
            <w:ind w:firstLine="567"/>
          </w:pPr>
          <w:r w:rsidRPr="005513BB">
            <w:rPr>
              <w:noProof/>
              <w:sz w:val="15"/>
              <w:szCs w:val="15"/>
            </w:rPr>
            <w:t>Emergency Management Plan: Hampden P-12 School - Terang Campus - 2025-2026</w:t>
          </w:r>
          <w:r w:rsidRPr="000C104E">
            <w:rPr>
              <w:noProof/>
              <w:lang w:val="en-AU" w:eastAsia="en-AU"/>
            </w:rPr>
            <w:drawing>
              <wp:anchor distT="0" distB="0" distL="114300" distR="114300" simplePos="0" relativeHeight="251736064" behindDoc="1" locked="0" layoutInCell="1" allowOverlap="1" wp14:anchorId="0E262119" wp14:editId="67D07B65">
                <wp:simplePos x="0" y="0"/>
                <wp:positionH relativeFrom="column">
                  <wp:posOffset>11844304</wp:posOffset>
                </wp:positionH>
                <wp:positionV relativeFrom="paragraph">
                  <wp:posOffset>-47625</wp:posOffset>
                </wp:positionV>
                <wp:extent cx="1981200" cy="704850"/>
                <wp:effectExtent l="0" t="0" r="0" b="0"/>
                <wp:wrapNone/>
                <wp:docPr id="436296135"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1981200" cy="704850"/>
                        </a:xfrm>
                        <a:prstGeom prst="rect">
                          <a:avLst/>
                        </a:prstGeom>
                      </pic:spPr>
                    </pic:pic>
                  </a:graphicData>
                </a:graphic>
              </wp:anchor>
            </w:drawing>
          </w:r>
          <w:r w:rsidRPr="00006534">
            <w:t xml:space="preserve"> </w:t>
          </w:r>
        </w:p>
        <w:p w14:paraId="1C0B8051" w14:textId="77777777" w:rsidR="00000000" w:rsidRPr="007B2B29" w:rsidRDefault="00000000" w:rsidP="007C6AFD">
          <w:pPr>
            <w:pStyle w:val="Normal3"/>
            <w:tabs>
              <w:tab w:val="right" w:pos="567"/>
            </w:tabs>
            <w:spacing w:after="0" w:line="240" w:lineRule="auto"/>
            <w:ind w:right="-2268"/>
            <w:rPr>
              <w:rFonts w:eastAsia="Arial" w:cs="Times New Roman"/>
              <w:color w:val="AF272F"/>
              <w:sz w:val="13"/>
              <w:szCs w:val="13"/>
              <w:lang w:val="en-AU"/>
            </w:rPr>
          </w:pPr>
        </w:p>
        <w:p w14:paraId="00465A34" w14:textId="77777777" w:rsidR="00000000" w:rsidRDefault="00000000" w:rsidP="007C6AFD">
          <w:pPr>
            <w:pStyle w:val="ESSubheading13"/>
            <w:ind w:firstLine="567"/>
          </w:pPr>
          <w:r w:rsidRPr="00834C37">
            <w:rPr>
              <w:noProof/>
              <w:sz w:val="15"/>
              <w:szCs w:val="15"/>
            </w:rPr>
            <w:t xml:space="preserve">Page | </w:t>
          </w:r>
          <w:r w:rsidRPr="00834C37">
            <w:rPr>
              <w:noProof/>
              <w:sz w:val="15"/>
              <w:szCs w:val="15"/>
            </w:rPr>
            <w:fldChar w:fldCharType="begin"/>
          </w:r>
          <w:r w:rsidRPr="00834C37">
            <w:rPr>
              <w:noProof/>
              <w:sz w:val="15"/>
              <w:szCs w:val="15"/>
            </w:rPr>
            <w:instrText xml:space="preserve"> PAGE   \* MERGEFORMAT </w:instrText>
          </w:r>
          <w:r w:rsidRPr="00834C37">
            <w:rPr>
              <w:noProof/>
              <w:sz w:val="15"/>
              <w:szCs w:val="15"/>
            </w:rPr>
            <w:fldChar w:fldCharType="separate"/>
          </w:r>
          <w:r>
            <w:rPr>
              <w:noProof/>
              <w:sz w:val="15"/>
              <w:szCs w:val="15"/>
            </w:rPr>
            <w:t>1</w:t>
          </w:r>
          <w:r w:rsidRPr="00834C37">
            <w:rPr>
              <w:noProof/>
              <w:sz w:val="15"/>
              <w:szCs w:val="15"/>
            </w:rPr>
            <w:fldChar w:fldCharType="end"/>
          </w:r>
        </w:p>
      </w:tc>
      <w:tc>
        <w:tcPr>
          <w:tcW w:w="4545" w:type="dxa"/>
        </w:tcPr>
        <w:p w14:paraId="25FF27E7" w14:textId="77777777" w:rsidR="00000000" w:rsidRDefault="00000000" w:rsidP="007C6AFD">
          <w:pPr>
            <w:pStyle w:val="Footer3"/>
            <w:jc w:val="center"/>
          </w:pPr>
        </w:p>
      </w:tc>
      <w:tc>
        <w:tcPr>
          <w:tcW w:w="4545" w:type="dxa"/>
        </w:tcPr>
        <w:p w14:paraId="48AA866F" w14:textId="77777777" w:rsidR="00000000" w:rsidRPr="00522841" w:rsidRDefault="00000000" w:rsidP="007C6AFD">
          <w:pPr>
            <w:pStyle w:val="ESSubheading13"/>
            <w:ind w:firstLine="567"/>
            <w:rPr>
              <w:sz w:val="15"/>
              <w:szCs w:val="15"/>
            </w:rPr>
          </w:pPr>
          <w:r w:rsidRPr="00522841">
            <w:rPr>
              <w:sz w:val="15"/>
              <w:szCs w:val="15"/>
            </w:rPr>
            <w:t xml:space="preserve"> </w:t>
          </w:r>
          <w:r w:rsidRPr="00522841">
            <w:rPr>
              <w:noProof/>
              <w:sz w:val="15"/>
              <w:szCs w:val="15"/>
            </w:rPr>
            <w:t>Printed: 15/12/2025</w:t>
          </w:r>
        </w:p>
      </w:tc>
      <w:tc>
        <w:tcPr>
          <w:tcW w:w="4545" w:type="dxa"/>
        </w:tcPr>
        <w:p w14:paraId="50F43D6B" w14:textId="77777777" w:rsidR="00000000" w:rsidRDefault="00000000" w:rsidP="007C6AFD">
          <w:pPr>
            <w:pStyle w:val="Footer3"/>
          </w:pPr>
        </w:p>
      </w:tc>
      <w:tc>
        <w:tcPr>
          <w:tcW w:w="3985" w:type="dxa"/>
        </w:tcPr>
        <w:p w14:paraId="44E51DB1" w14:textId="77777777" w:rsidR="00000000" w:rsidRDefault="00000000" w:rsidP="007C6AFD">
          <w:pPr>
            <w:pStyle w:val="Footer3"/>
            <w:jc w:val="center"/>
          </w:pPr>
        </w:p>
      </w:tc>
      <w:tc>
        <w:tcPr>
          <w:tcW w:w="3888" w:type="dxa"/>
        </w:tcPr>
        <w:p w14:paraId="24B0F7C1" w14:textId="77777777" w:rsidR="00000000" w:rsidRPr="00522841" w:rsidRDefault="00000000" w:rsidP="007C6AFD">
          <w:pPr>
            <w:pStyle w:val="ESSubheading13"/>
            <w:ind w:firstLine="567"/>
            <w:rPr>
              <w:sz w:val="15"/>
              <w:szCs w:val="15"/>
            </w:rPr>
          </w:pPr>
        </w:p>
      </w:tc>
    </w:tr>
  </w:tbl>
  <w:p w14:paraId="6659D6D1" w14:textId="77777777" w:rsidR="00000000" w:rsidRPr="00C840F1" w:rsidRDefault="00000000" w:rsidP="00C840F1">
    <w:pPr>
      <w:pStyle w:val="Footer3"/>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096AE2" w14:textId="77777777" w:rsidR="00000000" w:rsidRDefault="00000000">
    <w:pPr>
      <w:pStyle w:val="Footer3"/>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4"/>
      <w:tblW w:w="12418" w:type="dxa"/>
      <w:tblInd w:w="-43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45"/>
      <w:gridCol w:w="3985"/>
      <w:gridCol w:w="3888"/>
    </w:tblGrid>
    <w:tr w:rsidR="00B435AA" w14:paraId="29CA877A" w14:textId="77777777" w:rsidTr="004856AE">
      <w:tc>
        <w:tcPr>
          <w:tcW w:w="3461" w:type="dxa"/>
        </w:tcPr>
        <w:p w14:paraId="359C2720" w14:textId="77777777" w:rsidR="00000000" w:rsidRPr="00006534" w:rsidRDefault="00000000" w:rsidP="00C840F1">
          <w:pPr>
            <w:pStyle w:val="ESSubheading14"/>
            <w:ind w:firstLine="567"/>
          </w:pPr>
          <w:r w:rsidRPr="005513BB">
            <w:rPr>
              <w:noProof/>
              <w:sz w:val="15"/>
              <w:szCs w:val="15"/>
            </w:rPr>
            <w:t>Emergency Management Plan: Hampden P-12 School - Terang Campus - 2025-2026</w:t>
          </w:r>
          <w:r w:rsidRPr="000C104E">
            <w:rPr>
              <w:noProof/>
              <w:lang w:val="en-AU" w:eastAsia="en-AU"/>
            </w:rPr>
            <w:drawing>
              <wp:anchor distT="0" distB="0" distL="114300" distR="114300" simplePos="0" relativeHeight="251737088" behindDoc="1" locked="0" layoutInCell="1" allowOverlap="1" wp14:anchorId="32A32EFD" wp14:editId="394E696A">
                <wp:simplePos x="0" y="0"/>
                <wp:positionH relativeFrom="column">
                  <wp:posOffset>11844304</wp:posOffset>
                </wp:positionH>
                <wp:positionV relativeFrom="paragraph">
                  <wp:posOffset>-47625</wp:posOffset>
                </wp:positionV>
                <wp:extent cx="1981200" cy="704850"/>
                <wp:effectExtent l="0" t="0" r="0" b="0"/>
                <wp:wrapNone/>
                <wp:docPr id="1449667827"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1981200" cy="704850"/>
                        </a:xfrm>
                        <a:prstGeom prst="rect">
                          <a:avLst/>
                        </a:prstGeom>
                      </pic:spPr>
                    </pic:pic>
                  </a:graphicData>
                </a:graphic>
              </wp:anchor>
            </w:drawing>
          </w:r>
          <w:r w:rsidRPr="00006534">
            <w:t xml:space="preserve"> </w:t>
          </w:r>
        </w:p>
        <w:p w14:paraId="4295B7D0" w14:textId="77777777" w:rsidR="00000000" w:rsidRPr="007B2B29" w:rsidRDefault="00000000" w:rsidP="00C840F1">
          <w:pPr>
            <w:pStyle w:val="Normal4"/>
            <w:tabs>
              <w:tab w:val="right" w:pos="567"/>
            </w:tabs>
            <w:spacing w:after="0" w:line="240" w:lineRule="auto"/>
            <w:ind w:right="-2268"/>
            <w:rPr>
              <w:rFonts w:eastAsia="Arial" w:cs="Times New Roman"/>
              <w:color w:val="AF272F"/>
              <w:sz w:val="13"/>
              <w:szCs w:val="13"/>
              <w:lang w:val="en-AU"/>
            </w:rPr>
          </w:pPr>
        </w:p>
        <w:p w14:paraId="04B98CEB" w14:textId="77777777" w:rsidR="00000000" w:rsidRDefault="00000000" w:rsidP="00834C37">
          <w:pPr>
            <w:pStyle w:val="ESSubheading14"/>
            <w:ind w:firstLine="567"/>
          </w:pPr>
          <w:r w:rsidRPr="00834C37">
            <w:rPr>
              <w:noProof/>
              <w:sz w:val="15"/>
              <w:szCs w:val="15"/>
            </w:rPr>
            <w:t xml:space="preserve">Page | </w:t>
          </w:r>
          <w:r w:rsidRPr="00834C37">
            <w:rPr>
              <w:noProof/>
              <w:sz w:val="15"/>
              <w:szCs w:val="15"/>
            </w:rPr>
            <w:fldChar w:fldCharType="begin"/>
          </w:r>
          <w:r w:rsidRPr="00834C37">
            <w:rPr>
              <w:noProof/>
              <w:sz w:val="15"/>
              <w:szCs w:val="15"/>
            </w:rPr>
            <w:instrText xml:space="preserve"> PAGE   \* MERGEFORMAT </w:instrText>
          </w:r>
          <w:r w:rsidRPr="00834C37">
            <w:rPr>
              <w:noProof/>
              <w:sz w:val="15"/>
              <w:szCs w:val="15"/>
            </w:rPr>
            <w:fldChar w:fldCharType="separate"/>
          </w:r>
          <w:r>
            <w:rPr>
              <w:noProof/>
              <w:sz w:val="15"/>
              <w:szCs w:val="15"/>
            </w:rPr>
            <w:t>1</w:t>
          </w:r>
          <w:r w:rsidRPr="00834C37">
            <w:rPr>
              <w:noProof/>
              <w:sz w:val="15"/>
              <w:szCs w:val="15"/>
            </w:rPr>
            <w:fldChar w:fldCharType="end"/>
          </w:r>
        </w:p>
      </w:tc>
      <w:tc>
        <w:tcPr>
          <w:tcW w:w="3035" w:type="dxa"/>
        </w:tcPr>
        <w:p w14:paraId="5D5FCB7E" w14:textId="77777777" w:rsidR="00000000" w:rsidRDefault="00000000" w:rsidP="00C840F1">
          <w:pPr>
            <w:pStyle w:val="Footer4"/>
            <w:jc w:val="center"/>
          </w:pPr>
        </w:p>
      </w:tc>
      <w:tc>
        <w:tcPr>
          <w:tcW w:w="2961" w:type="dxa"/>
        </w:tcPr>
        <w:p w14:paraId="3F0E7C7C" w14:textId="77777777" w:rsidR="00000000" w:rsidRPr="00522841" w:rsidRDefault="00000000" w:rsidP="00522841">
          <w:pPr>
            <w:pStyle w:val="ESSubheading14"/>
            <w:ind w:firstLine="567"/>
            <w:rPr>
              <w:sz w:val="15"/>
              <w:szCs w:val="15"/>
            </w:rPr>
          </w:pPr>
          <w:r w:rsidRPr="00522841">
            <w:rPr>
              <w:sz w:val="15"/>
              <w:szCs w:val="15"/>
            </w:rPr>
            <w:t xml:space="preserve"> </w:t>
          </w:r>
          <w:r w:rsidRPr="00522841">
            <w:rPr>
              <w:noProof/>
              <w:sz w:val="15"/>
              <w:szCs w:val="15"/>
            </w:rPr>
            <w:t>Printed: 15/12/2025</w:t>
          </w:r>
        </w:p>
      </w:tc>
    </w:tr>
  </w:tbl>
  <w:p w14:paraId="59BC1269" w14:textId="77777777" w:rsidR="00000000" w:rsidRPr="00C840F1" w:rsidRDefault="00000000" w:rsidP="00C840F1">
    <w:pPr>
      <w:pStyle w:val="Footer4"/>
    </w:pP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5FF889" w14:textId="77777777" w:rsidR="00000000" w:rsidRDefault="00000000">
    <w:pPr>
      <w:pStyle w:val="Footer5"/>
    </w:pP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5"/>
      <w:tblW w:w="26053" w:type="dxa"/>
      <w:tblInd w:w="-43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45"/>
      <w:gridCol w:w="4545"/>
      <w:gridCol w:w="4545"/>
      <w:gridCol w:w="4545"/>
      <w:gridCol w:w="3985"/>
      <w:gridCol w:w="3888"/>
    </w:tblGrid>
    <w:tr w:rsidR="00B435AA" w14:paraId="5290A9EC" w14:textId="77777777" w:rsidTr="007C6AFD">
      <w:tc>
        <w:tcPr>
          <w:tcW w:w="4545" w:type="dxa"/>
        </w:tcPr>
        <w:p w14:paraId="46C30B5A" w14:textId="77777777" w:rsidR="00000000" w:rsidRPr="00006534" w:rsidRDefault="00000000" w:rsidP="007C6AFD">
          <w:pPr>
            <w:pStyle w:val="ESSubheading15"/>
            <w:ind w:firstLine="567"/>
          </w:pPr>
          <w:r w:rsidRPr="005513BB">
            <w:rPr>
              <w:noProof/>
              <w:sz w:val="15"/>
              <w:szCs w:val="15"/>
            </w:rPr>
            <w:t>Emergency Management Plan: Hampden P-12 School - Terang Campus - 2025-2026</w:t>
          </w:r>
          <w:r w:rsidRPr="000C104E">
            <w:rPr>
              <w:noProof/>
              <w:lang w:val="en-AU" w:eastAsia="en-AU"/>
            </w:rPr>
            <w:drawing>
              <wp:anchor distT="0" distB="0" distL="114300" distR="114300" simplePos="0" relativeHeight="251738112" behindDoc="1" locked="0" layoutInCell="1" allowOverlap="1" wp14:anchorId="00378912" wp14:editId="6D9228C4">
                <wp:simplePos x="0" y="0"/>
                <wp:positionH relativeFrom="column">
                  <wp:posOffset>11844304</wp:posOffset>
                </wp:positionH>
                <wp:positionV relativeFrom="paragraph">
                  <wp:posOffset>-47625</wp:posOffset>
                </wp:positionV>
                <wp:extent cx="1981200" cy="704850"/>
                <wp:effectExtent l="0" t="0" r="0" b="0"/>
                <wp:wrapNone/>
                <wp:docPr id="528802639"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1981200" cy="704850"/>
                        </a:xfrm>
                        <a:prstGeom prst="rect">
                          <a:avLst/>
                        </a:prstGeom>
                      </pic:spPr>
                    </pic:pic>
                  </a:graphicData>
                </a:graphic>
              </wp:anchor>
            </w:drawing>
          </w:r>
          <w:r w:rsidRPr="00006534">
            <w:t xml:space="preserve"> </w:t>
          </w:r>
        </w:p>
        <w:p w14:paraId="439761D3" w14:textId="77777777" w:rsidR="00000000" w:rsidRPr="007B2B29" w:rsidRDefault="00000000" w:rsidP="007C6AFD">
          <w:pPr>
            <w:pStyle w:val="Normal5"/>
            <w:tabs>
              <w:tab w:val="right" w:pos="567"/>
            </w:tabs>
            <w:spacing w:after="0" w:line="240" w:lineRule="auto"/>
            <w:ind w:right="-2268"/>
            <w:rPr>
              <w:rFonts w:eastAsia="Arial" w:cs="Times New Roman"/>
              <w:color w:val="AF272F"/>
              <w:sz w:val="13"/>
              <w:szCs w:val="13"/>
              <w:lang w:val="en-AU"/>
            </w:rPr>
          </w:pPr>
        </w:p>
        <w:p w14:paraId="2190A53C" w14:textId="77777777" w:rsidR="00000000" w:rsidRDefault="00000000" w:rsidP="007C6AFD">
          <w:pPr>
            <w:pStyle w:val="ESSubheading15"/>
            <w:ind w:firstLine="567"/>
          </w:pPr>
          <w:r w:rsidRPr="00834C37">
            <w:rPr>
              <w:noProof/>
              <w:sz w:val="15"/>
              <w:szCs w:val="15"/>
            </w:rPr>
            <w:t xml:space="preserve">Page | </w:t>
          </w:r>
          <w:r w:rsidRPr="00834C37">
            <w:rPr>
              <w:noProof/>
              <w:sz w:val="15"/>
              <w:szCs w:val="15"/>
            </w:rPr>
            <w:fldChar w:fldCharType="begin"/>
          </w:r>
          <w:r w:rsidRPr="00834C37">
            <w:rPr>
              <w:noProof/>
              <w:sz w:val="15"/>
              <w:szCs w:val="15"/>
            </w:rPr>
            <w:instrText xml:space="preserve"> PAGE   \* MERGEFORMAT </w:instrText>
          </w:r>
          <w:r w:rsidRPr="00834C37">
            <w:rPr>
              <w:noProof/>
              <w:sz w:val="15"/>
              <w:szCs w:val="15"/>
            </w:rPr>
            <w:fldChar w:fldCharType="separate"/>
          </w:r>
          <w:r>
            <w:rPr>
              <w:noProof/>
              <w:sz w:val="15"/>
              <w:szCs w:val="15"/>
            </w:rPr>
            <w:t>1</w:t>
          </w:r>
          <w:r w:rsidRPr="00834C37">
            <w:rPr>
              <w:noProof/>
              <w:sz w:val="15"/>
              <w:szCs w:val="15"/>
            </w:rPr>
            <w:fldChar w:fldCharType="end"/>
          </w:r>
        </w:p>
      </w:tc>
      <w:tc>
        <w:tcPr>
          <w:tcW w:w="4545" w:type="dxa"/>
        </w:tcPr>
        <w:p w14:paraId="451FB082" w14:textId="77777777" w:rsidR="00000000" w:rsidRDefault="00000000" w:rsidP="007C6AFD">
          <w:pPr>
            <w:pStyle w:val="Footer5"/>
            <w:jc w:val="center"/>
          </w:pPr>
        </w:p>
      </w:tc>
      <w:tc>
        <w:tcPr>
          <w:tcW w:w="4545" w:type="dxa"/>
        </w:tcPr>
        <w:p w14:paraId="6BC35087" w14:textId="77777777" w:rsidR="00000000" w:rsidRPr="00522841" w:rsidRDefault="00000000" w:rsidP="007C6AFD">
          <w:pPr>
            <w:pStyle w:val="ESSubheading15"/>
            <w:ind w:firstLine="567"/>
            <w:rPr>
              <w:sz w:val="15"/>
              <w:szCs w:val="15"/>
            </w:rPr>
          </w:pPr>
          <w:r w:rsidRPr="00522841">
            <w:rPr>
              <w:sz w:val="15"/>
              <w:szCs w:val="15"/>
            </w:rPr>
            <w:t xml:space="preserve"> </w:t>
          </w:r>
          <w:r w:rsidRPr="00522841">
            <w:rPr>
              <w:noProof/>
              <w:sz w:val="15"/>
              <w:szCs w:val="15"/>
            </w:rPr>
            <w:t>Printed: 15/12/2025</w:t>
          </w:r>
        </w:p>
      </w:tc>
      <w:tc>
        <w:tcPr>
          <w:tcW w:w="4545" w:type="dxa"/>
        </w:tcPr>
        <w:p w14:paraId="3EF53B10" w14:textId="77777777" w:rsidR="00000000" w:rsidRDefault="00000000" w:rsidP="007C6AFD">
          <w:pPr>
            <w:pStyle w:val="Footer5"/>
          </w:pPr>
        </w:p>
      </w:tc>
      <w:tc>
        <w:tcPr>
          <w:tcW w:w="3985" w:type="dxa"/>
        </w:tcPr>
        <w:p w14:paraId="60E79D91" w14:textId="77777777" w:rsidR="00000000" w:rsidRDefault="00000000" w:rsidP="007C6AFD">
          <w:pPr>
            <w:pStyle w:val="Footer5"/>
            <w:jc w:val="center"/>
          </w:pPr>
        </w:p>
      </w:tc>
      <w:tc>
        <w:tcPr>
          <w:tcW w:w="3888" w:type="dxa"/>
        </w:tcPr>
        <w:p w14:paraId="3094ABD4" w14:textId="77777777" w:rsidR="00000000" w:rsidRPr="00522841" w:rsidRDefault="00000000" w:rsidP="007C6AFD">
          <w:pPr>
            <w:pStyle w:val="ESSubheading15"/>
            <w:ind w:firstLine="567"/>
            <w:rPr>
              <w:sz w:val="15"/>
              <w:szCs w:val="15"/>
            </w:rPr>
          </w:pPr>
        </w:p>
      </w:tc>
    </w:tr>
  </w:tbl>
  <w:p w14:paraId="12D3AEA2" w14:textId="77777777" w:rsidR="00000000" w:rsidRPr="00C840F1" w:rsidRDefault="00000000" w:rsidP="00C840F1">
    <w:pPr>
      <w:pStyle w:val="Footer5"/>
    </w:pP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6107A4" w14:textId="77777777" w:rsidR="00000000" w:rsidRDefault="00000000">
    <w:pPr>
      <w:pStyle w:val="Footer5"/>
    </w:pP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6"/>
      <w:tblW w:w="26053" w:type="dxa"/>
      <w:tblInd w:w="-43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45"/>
      <w:gridCol w:w="4545"/>
      <w:gridCol w:w="4545"/>
      <w:gridCol w:w="4545"/>
      <w:gridCol w:w="3985"/>
      <w:gridCol w:w="3888"/>
    </w:tblGrid>
    <w:tr w:rsidR="00B435AA" w14:paraId="5C2BDA55" w14:textId="77777777" w:rsidTr="007C6AFD">
      <w:tc>
        <w:tcPr>
          <w:tcW w:w="4545" w:type="dxa"/>
        </w:tcPr>
        <w:p w14:paraId="66ACD6AF" w14:textId="77777777" w:rsidR="00000000" w:rsidRPr="00006534" w:rsidRDefault="00000000" w:rsidP="007C6AFD">
          <w:pPr>
            <w:pStyle w:val="ESSubheading16"/>
            <w:ind w:firstLine="567"/>
          </w:pPr>
          <w:r w:rsidRPr="005513BB">
            <w:rPr>
              <w:noProof/>
              <w:sz w:val="15"/>
              <w:szCs w:val="15"/>
            </w:rPr>
            <w:t>Emergency Management Plan: Hampden P-12 School - Terang Campus - 2025-2026</w:t>
          </w:r>
          <w:r w:rsidRPr="000C104E">
            <w:rPr>
              <w:noProof/>
              <w:lang w:val="en-AU" w:eastAsia="en-AU"/>
            </w:rPr>
            <w:drawing>
              <wp:anchor distT="0" distB="0" distL="114300" distR="114300" simplePos="0" relativeHeight="251739136" behindDoc="1" locked="0" layoutInCell="1" allowOverlap="1" wp14:anchorId="075644F9" wp14:editId="13A0B1DE">
                <wp:simplePos x="0" y="0"/>
                <wp:positionH relativeFrom="column">
                  <wp:posOffset>11844304</wp:posOffset>
                </wp:positionH>
                <wp:positionV relativeFrom="paragraph">
                  <wp:posOffset>-47625</wp:posOffset>
                </wp:positionV>
                <wp:extent cx="1981200" cy="704850"/>
                <wp:effectExtent l="0" t="0" r="0" b="0"/>
                <wp:wrapNone/>
                <wp:docPr id="645426762"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1981200" cy="704850"/>
                        </a:xfrm>
                        <a:prstGeom prst="rect">
                          <a:avLst/>
                        </a:prstGeom>
                      </pic:spPr>
                    </pic:pic>
                  </a:graphicData>
                </a:graphic>
              </wp:anchor>
            </w:drawing>
          </w:r>
          <w:r w:rsidRPr="00006534">
            <w:t xml:space="preserve"> </w:t>
          </w:r>
        </w:p>
        <w:p w14:paraId="0FB4DAEF" w14:textId="77777777" w:rsidR="00000000" w:rsidRPr="007B2B29" w:rsidRDefault="00000000" w:rsidP="007C6AFD">
          <w:pPr>
            <w:pStyle w:val="Normal6"/>
            <w:tabs>
              <w:tab w:val="right" w:pos="567"/>
            </w:tabs>
            <w:spacing w:after="0" w:line="240" w:lineRule="auto"/>
            <w:ind w:right="-2268"/>
            <w:rPr>
              <w:rFonts w:eastAsia="Arial" w:cs="Times New Roman"/>
              <w:color w:val="AF272F"/>
              <w:sz w:val="13"/>
              <w:szCs w:val="13"/>
              <w:lang w:val="en-AU"/>
            </w:rPr>
          </w:pPr>
        </w:p>
        <w:p w14:paraId="283FB0C2" w14:textId="77777777" w:rsidR="00000000" w:rsidRDefault="00000000" w:rsidP="007C6AFD">
          <w:pPr>
            <w:pStyle w:val="ESSubheading16"/>
            <w:ind w:firstLine="567"/>
          </w:pPr>
          <w:r w:rsidRPr="00834C37">
            <w:rPr>
              <w:noProof/>
              <w:sz w:val="15"/>
              <w:szCs w:val="15"/>
            </w:rPr>
            <w:t xml:space="preserve">Page | </w:t>
          </w:r>
          <w:r w:rsidRPr="00834C37">
            <w:rPr>
              <w:noProof/>
              <w:sz w:val="15"/>
              <w:szCs w:val="15"/>
            </w:rPr>
            <w:fldChar w:fldCharType="begin"/>
          </w:r>
          <w:r w:rsidRPr="00834C37">
            <w:rPr>
              <w:noProof/>
              <w:sz w:val="15"/>
              <w:szCs w:val="15"/>
            </w:rPr>
            <w:instrText xml:space="preserve"> PAGE   \* MERGEFORMAT </w:instrText>
          </w:r>
          <w:r w:rsidRPr="00834C37">
            <w:rPr>
              <w:noProof/>
              <w:sz w:val="15"/>
              <w:szCs w:val="15"/>
            </w:rPr>
            <w:fldChar w:fldCharType="separate"/>
          </w:r>
          <w:r>
            <w:rPr>
              <w:noProof/>
              <w:sz w:val="15"/>
              <w:szCs w:val="15"/>
            </w:rPr>
            <w:t>1</w:t>
          </w:r>
          <w:r w:rsidRPr="00834C37">
            <w:rPr>
              <w:noProof/>
              <w:sz w:val="15"/>
              <w:szCs w:val="15"/>
            </w:rPr>
            <w:fldChar w:fldCharType="end"/>
          </w:r>
        </w:p>
      </w:tc>
      <w:tc>
        <w:tcPr>
          <w:tcW w:w="4545" w:type="dxa"/>
        </w:tcPr>
        <w:p w14:paraId="2E6CC337" w14:textId="77777777" w:rsidR="00000000" w:rsidRDefault="00000000" w:rsidP="007C6AFD">
          <w:pPr>
            <w:pStyle w:val="Footer6"/>
            <w:jc w:val="center"/>
          </w:pPr>
        </w:p>
      </w:tc>
      <w:tc>
        <w:tcPr>
          <w:tcW w:w="4545" w:type="dxa"/>
        </w:tcPr>
        <w:p w14:paraId="1D89EC6D" w14:textId="77777777" w:rsidR="00000000" w:rsidRPr="00522841" w:rsidRDefault="00000000" w:rsidP="007C6AFD">
          <w:pPr>
            <w:pStyle w:val="ESSubheading16"/>
            <w:ind w:firstLine="567"/>
            <w:rPr>
              <w:sz w:val="15"/>
              <w:szCs w:val="15"/>
            </w:rPr>
          </w:pPr>
          <w:r w:rsidRPr="00522841">
            <w:rPr>
              <w:sz w:val="15"/>
              <w:szCs w:val="15"/>
            </w:rPr>
            <w:t xml:space="preserve"> </w:t>
          </w:r>
          <w:r w:rsidRPr="00522841">
            <w:rPr>
              <w:noProof/>
              <w:sz w:val="15"/>
              <w:szCs w:val="15"/>
            </w:rPr>
            <w:t>Printed: 15/12/2025</w:t>
          </w:r>
        </w:p>
      </w:tc>
      <w:tc>
        <w:tcPr>
          <w:tcW w:w="4545" w:type="dxa"/>
        </w:tcPr>
        <w:p w14:paraId="4F3FC419" w14:textId="77777777" w:rsidR="00000000" w:rsidRDefault="00000000" w:rsidP="007C6AFD">
          <w:pPr>
            <w:pStyle w:val="Footer6"/>
          </w:pPr>
        </w:p>
      </w:tc>
      <w:tc>
        <w:tcPr>
          <w:tcW w:w="3985" w:type="dxa"/>
        </w:tcPr>
        <w:p w14:paraId="5C52DD41" w14:textId="77777777" w:rsidR="00000000" w:rsidRDefault="00000000" w:rsidP="007C6AFD">
          <w:pPr>
            <w:pStyle w:val="Footer6"/>
            <w:jc w:val="center"/>
          </w:pPr>
        </w:p>
      </w:tc>
      <w:tc>
        <w:tcPr>
          <w:tcW w:w="3888" w:type="dxa"/>
        </w:tcPr>
        <w:p w14:paraId="71FEEF36" w14:textId="77777777" w:rsidR="00000000" w:rsidRPr="00522841" w:rsidRDefault="00000000" w:rsidP="007C6AFD">
          <w:pPr>
            <w:pStyle w:val="ESSubheading16"/>
            <w:ind w:firstLine="567"/>
            <w:rPr>
              <w:sz w:val="15"/>
              <w:szCs w:val="15"/>
            </w:rPr>
          </w:pPr>
        </w:p>
      </w:tc>
    </w:tr>
  </w:tbl>
  <w:p w14:paraId="1963E87D" w14:textId="77777777" w:rsidR="00B435AA" w:rsidRPr="00C840F1" w:rsidRDefault="00B435AA" w:rsidP="00C840F1">
    <w:pPr>
      <w:pStyle w:val="Footer6"/>
    </w:pP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FBDA6D" w14:textId="77777777" w:rsidR="00000000" w:rsidRDefault="00000000">
    <w:pPr>
      <w:pStyle w:val="Footer7"/>
    </w:pP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7"/>
      <w:tblW w:w="26053" w:type="dxa"/>
      <w:tblInd w:w="-43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45"/>
      <w:gridCol w:w="4545"/>
      <w:gridCol w:w="4545"/>
      <w:gridCol w:w="4545"/>
      <w:gridCol w:w="3985"/>
      <w:gridCol w:w="3888"/>
    </w:tblGrid>
    <w:tr w:rsidR="00B435AA" w14:paraId="3BDF521E" w14:textId="77777777" w:rsidTr="002F17F3">
      <w:tc>
        <w:tcPr>
          <w:tcW w:w="4545" w:type="dxa"/>
        </w:tcPr>
        <w:p w14:paraId="2062B0EA" w14:textId="77777777" w:rsidR="00000000" w:rsidRPr="00006534" w:rsidRDefault="00000000" w:rsidP="002F17F3">
          <w:pPr>
            <w:pStyle w:val="ESSubheading17"/>
            <w:ind w:firstLine="567"/>
          </w:pPr>
          <w:r w:rsidRPr="005513BB">
            <w:rPr>
              <w:noProof/>
              <w:sz w:val="15"/>
              <w:szCs w:val="15"/>
            </w:rPr>
            <w:t>Emergency Management Plan: Hampden P-12 School - Terang Campus - 2025-2026</w:t>
          </w:r>
          <w:r w:rsidRPr="000C104E">
            <w:rPr>
              <w:noProof/>
              <w:lang w:val="en-AU" w:eastAsia="en-AU"/>
            </w:rPr>
            <w:drawing>
              <wp:anchor distT="0" distB="0" distL="114300" distR="114300" simplePos="0" relativeHeight="251740160" behindDoc="1" locked="0" layoutInCell="1" allowOverlap="1" wp14:anchorId="0D6C4E3E" wp14:editId="0F02641D">
                <wp:simplePos x="0" y="0"/>
                <wp:positionH relativeFrom="column">
                  <wp:posOffset>11844304</wp:posOffset>
                </wp:positionH>
                <wp:positionV relativeFrom="paragraph">
                  <wp:posOffset>-47625</wp:posOffset>
                </wp:positionV>
                <wp:extent cx="1981200" cy="704850"/>
                <wp:effectExtent l="0" t="0" r="0" b="0"/>
                <wp:wrapNone/>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1981200" cy="704850"/>
                        </a:xfrm>
                        <a:prstGeom prst="rect">
                          <a:avLst/>
                        </a:prstGeom>
                      </pic:spPr>
                    </pic:pic>
                  </a:graphicData>
                </a:graphic>
              </wp:anchor>
            </w:drawing>
          </w:r>
          <w:r w:rsidRPr="00006534">
            <w:t xml:space="preserve"> </w:t>
          </w:r>
        </w:p>
        <w:p w14:paraId="0529B7EF" w14:textId="77777777" w:rsidR="00000000" w:rsidRPr="007B2B29" w:rsidRDefault="00000000" w:rsidP="002F17F3">
          <w:pPr>
            <w:pStyle w:val="Normal7"/>
            <w:tabs>
              <w:tab w:val="right" w:pos="567"/>
            </w:tabs>
            <w:spacing w:after="0" w:line="240" w:lineRule="auto"/>
            <w:ind w:right="-2268"/>
            <w:rPr>
              <w:rFonts w:eastAsia="Arial" w:cs="Times New Roman"/>
              <w:color w:val="AF272F"/>
              <w:sz w:val="13"/>
              <w:szCs w:val="13"/>
              <w:lang w:val="en-AU"/>
            </w:rPr>
          </w:pPr>
        </w:p>
        <w:p w14:paraId="2C8204C5" w14:textId="77777777" w:rsidR="00000000" w:rsidRDefault="00000000" w:rsidP="002F17F3">
          <w:pPr>
            <w:pStyle w:val="ESSubheading17"/>
            <w:ind w:firstLine="567"/>
          </w:pPr>
          <w:r w:rsidRPr="00834C37">
            <w:rPr>
              <w:noProof/>
              <w:sz w:val="15"/>
              <w:szCs w:val="15"/>
            </w:rPr>
            <w:t xml:space="preserve">Page | </w:t>
          </w:r>
          <w:r w:rsidRPr="00834C37">
            <w:rPr>
              <w:noProof/>
              <w:sz w:val="15"/>
              <w:szCs w:val="15"/>
            </w:rPr>
            <w:fldChar w:fldCharType="begin"/>
          </w:r>
          <w:r w:rsidRPr="00834C37">
            <w:rPr>
              <w:noProof/>
              <w:sz w:val="15"/>
              <w:szCs w:val="15"/>
            </w:rPr>
            <w:instrText xml:space="preserve"> PAGE   \* MERGEFORMAT </w:instrText>
          </w:r>
          <w:r w:rsidRPr="00834C37">
            <w:rPr>
              <w:noProof/>
              <w:sz w:val="15"/>
              <w:szCs w:val="15"/>
            </w:rPr>
            <w:fldChar w:fldCharType="separate"/>
          </w:r>
          <w:r>
            <w:rPr>
              <w:noProof/>
              <w:sz w:val="15"/>
              <w:szCs w:val="15"/>
            </w:rPr>
            <w:t>1</w:t>
          </w:r>
          <w:r w:rsidRPr="00834C37">
            <w:rPr>
              <w:noProof/>
              <w:sz w:val="15"/>
              <w:szCs w:val="15"/>
            </w:rPr>
            <w:fldChar w:fldCharType="end"/>
          </w:r>
        </w:p>
      </w:tc>
      <w:tc>
        <w:tcPr>
          <w:tcW w:w="4545" w:type="dxa"/>
        </w:tcPr>
        <w:p w14:paraId="12FDD535" w14:textId="77777777" w:rsidR="00000000" w:rsidRDefault="00000000" w:rsidP="002F17F3">
          <w:pPr>
            <w:pStyle w:val="Footer7"/>
            <w:jc w:val="center"/>
          </w:pPr>
        </w:p>
      </w:tc>
      <w:tc>
        <w:tcPr>
          <w:tcW w:w="4545" w:type="dxa"/>
        </w:tcPr>
        <w:p w14:paraId="2EE90B5A" w14:textId="77777777" w:rsidR="00000000" w:rsidRPr="00522841" w:rsidRDefault="00000000" w:rsidP="002F17F3">
          <w:pPr>
            <w:pStyle w:val="ESSubheading17"/>
            <w:ind w:firstLine="567"/>
            <w:rPr>
              <w:sz w:val="15"/>
              <w:szCs w:val="15"/>
            </w:rPr>
          </w:pPr>
          <w:r w:rsidRPr="00522841">
            <w:rPr>
              <w:sz w:val="15"/>
              <w:szCs w:val="15"/>
            </w:rPr>
            <w:t xml:space="preserve"> </w:t>
          </w:r>
          <w:r w:rsidRPr="00522841">
            <w:rPr>
              <w:noProof/>
              <w:sz w:val="15"/>
              <w:szCs w:val="15"/>
            </w:rPr>
            <w:t>Printed: 15/12/2025</w:t>
          </w:r>
        </w:p>
      </w:tc>
      <w:tc>
        <w:tcPr>
          <w:tcW w:w="4545" w:type="dxa"/>
        </w:tcPr>
        <w:p w14:paraId="3D653EE8" w14:textId="77777777" w:rsidR="00000000" w:rsidRDefault="00000000" w:rsidP="002F17F3">
          <w:pPr>
            <w:pStyle w:val="Footer7"/>
          </w:pPr>
        </w:p>
      </w:tc>
      <w:tc>
        <w:tcPr>
          <w:tcW w:w="3985" w:type="dxa"/>
        </w:tcPr>
        <w:p w14:paraId="702B217F" w14:textId="77777777" w:rsidR="00000000" w:rsidRDefault="00000000" w:rsidP="002F17F3">
          <w:pPr>
            <w:pStyle w:val="Footer7"/>
            <w:jc w:val="center"/>
          </w:pPr>
        </w:p>
      </w:tc>
      <w:tc>
        <w:tcPr>
          <w:tcW w:w="3888" w:type="dxa"/>
        </w:tcPr>
        <w:p w14:paraId="41B0EF76" w14:textId="77777777" w:rsidR="00000000" w:rsidRPr="00522841" w:rsidRDefault="00000000" w:rsidP="002F17F3">
          <w:pPr>
            <w:pStyle w:val="ESSubheading17"/>
            <w:ind w:firstLine="567"/>
            <w:rPr>
              <w:sz w:val="15"/>
              <w:szCs w:val="15"/>
            </w:rPr>
          </w:pPr>
        </w:p>
      </w:tc>
    </w:tr>
  </w:tbl>
  <w:p w14:paraId="015E10FC" w14:textId="77777777" w:rsidR="00000000" w:rsidRPr="00C840F1" w:rsidRDefault="00000000" w:rsidP="00C840F1">
    <w:pPr>
      <w:pStyle w:val="Footer7"/>
    </w:pP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1A8FCE" w14:textId="77777777" w:rsidR="00000000" w:rsidRDefault="00000000">
    <w:pPr>
      <w:pStyle w:val="Footer7"/>
    </w:pP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FAD9D8" w14:textId="77777777" w:rsidR="00000000" w:rsidRDefault="00000000">
    <w:pPr>
      <w:pStyle w:val="Footer8"/>
    </w:pP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8"/>
      <w:tblW w:w="26053" w:type="dxa"/>
      <w:tblInd w:w="-43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45"/>
      <w:gridCol w:w="4545"/>
      <w:gridCol w:w="4545"/>
      <w:gridCol w:w="4545"/>
      <w:gridCol w:w="3985"/>
      <w:gridCol w:w="3888"/>
    </w:tblGrid>
    <w:tr w:rsidR="00B435AA" w14:paraId="028480CB" w14:textId="77777777" w:rsidTr="007C6AFD">
      <w:tc>
        <w:tcPr>
          <w:tcW w:w="4545" w:type="dxa"/>
        </w:tcPr>
        <w:p w14:paraId="61AEB97B" w14:textId="77777777" w:rsidR="00000000" w:rsidRPr="00006534" w:rsidRDefault="00000000" w:rsidP="007C6AFD">
          <w:pPr>
            <w:pStyle w:val="ESSubheading18"/>
            <w:ind w:firstLine="567"/>
          </w:pPr>
          <w:r w:rsidRPr="005513BB">
            <w:rPr>
              <w:noProof/>
              <w:sz w:val="15"/>
              <w:szCs w:val="15"/>
            </w:rPr>
            <w:t>Emergency Management Plan: Hampden P-12 School - Terang Campus - 2025-2026</w:t>
          </w:r>
          <w:r w:rsidRPr="000C104E">
            <w:rPr>
              <w:noProof/>
              <w:lang w:val="en-AU" w:eastAsia="en-AU"/>
            </w:rPr>
            <w:drawing>
              <wp:anchor distT="0" distB="0" distL="114300" distR="114300" simplePos="0" relativeHeight="251741184" behindDoc="1" locked="0" layoutInCell="1" allowOverlap="1" wp14:anchorId="33C41FA8" wp14:editId="05FF375E">
                <wp:simplePos x="0" y="0"/>
                <wp:positionH relativeFrom="column">
                  <wp:posOffset>11844304</wp:posOffset>
                </wp:positionH>
                <wp:positionV relativeFrom="paragraph">
                  <wp:posOffset>-47625</wp:posOffset>
                </wp:positionV>
                <wp:extent cx="1981200" cy="704850"/>
                <wp:effectExtent l="0" t="0" r="0" b="0"/>
                <wp:wrapNone/>
                <wp:docPr id="1978307855"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1981200" cy="704850"/>
                        </a:xfrm>
                        <a:prstGeom prst="rect">
                          <a:avLst/>
                        </a:prstGeom>
                      </pic:spPr>
                    </pic:pic>
                  </a:graphicData>
                </a:graphic>
              </wp:anchor>
            </w:drawing>
          </w:r>
          <w:r w:rsidRPr="00006534">
            <w:t xml:space="preserve"> </w:t>
          </w:r>
        </w:p>
        <w:p w14:paraId="070E8E3C" w14:textId="77777777" w:rsidR="00000000" w:rsidRPr="007B2B29" w:rsidRDefault="00000000" w:rsidP="007C6AFD">
          <w:pPr>
            <w:pStyle w:val="Normal8"/>
            <w:tabs>
              <w:tab w:val="right" w:pos="567"/>
            </w:tabs>
            <w:spacing w:after="0" w:line="240" w:lineRule="auto"/>
            <w:ind w:right="-2268"/>
            <w:rPr>
              <w:rFonts w:eastAsia="Arial" w:cs="Times New Roman"/>
              <w:color w:val="AF272F"/>
              <w:sz w:val="13"/>
              <w:szCs w:val="13"/>
              <w:lang w:val="en-AU"/>
            </w:rPr>
          </w:pPr>
        </w:p>
        <w:p w14:paraId="54735283" w14:textId="77777777" w:rsidR="00000000" w:rsidRDefault="00000000" w:rsidP="007C6AFD">
          <w:pPr>
            <w:pStyle w:val="ESSubheading18"/>
            <w:ind w:firstLine="567"/>
          </w:pPr>
          <w:r w:rsidRPr="00834C37">
            <w:rPr>
              <w:noProof/>
              <w:sz w:val="15"/>
              <w:szCs w:val="15"/>
            </w:rPr>
            <w:t xml:space="preserve">Page | </w:t>
          </w:r>
          <w:r w:rsidRPr="00834C37">
            <w:rPr>
              <w:noProof/>
              <w:sz w:val="15"/>
              <w:szCs w:val="15"/>
            </w:rPr>
            <w:fldChar w:fldCharType="begin"/>
          </w:r>
          <w:r w:rsidRPr="00834C37">
            <w:rPr>
              <w:noProof/>
              <w:sz w:val="15"/>
              <w:szCs w:val="15"/>
            </w:rPr>
            <w:instrText xml:space="preserve"> PAGE   \* MERGEFORMAT </w:instrText>
          </w:r>
          <w:r w:rsidRPr="00834C37">
            <w:rPr>
              <w:noProof/>
              <w:sz w:val="15"/>
              <w:szCs w:val="15"/>
            </w:rPr>
            <w:fldChar w:fldCharType="separate"/>
          </w:r>
          <w:r>
            <w:rPr>
              <w:noProof/>
              <w:sz w:val="15"/>
              <w:szCs w:val="15"/>
            </w:rPr>
            <w:t>1</w:t>
          </w:r>
          <w:r w:rsidRPr="00834C37">
            <w:rPr>
              <w:noProof/>
              <w:sz w:val="15"/>
              <w:szCs w:val="15"/>
            </w:rPr>
            <w:fldChar w:fldCharType="end"/>
          </w:r>
        </w:p>
      </w:tc>
      <w:tc>
        <w:tcPr>
          <w:tcW w:w="4545" w:type="dxa"/>
        </w:tcPr>
        <w:p w14:paraId="673146B3" w14:textId="77777777" w:rsidR="00000000" w:rsidRDefault="00000000" w:rsidP="007C6AFD">
          <w:pPr>
            <w:pStyle w:val="Footer8"/>
            <w:jc w:val="center"/>
          </w:pPr>
        </w:p>
      </w:tc>
      <w:tc>
        <w:tcPr>
          <w:tcW w:w="4545" w:type="dxa"/>
        </w:tcPr>
        <w:p w14:paraId="68723C6F" w14:textId="77777777" w:rsidR="00000000" w:rsidRPr="00522841" w:rsidRDefault="00000000" w:rsidP="007C6AFD">
          <w:pPr>
            <w:pStyle w:val="ESSubheading18"/>
            <w:ind w:firstLine="567"/>
            <w:rPr>
              <w:sz w:val="15"/>
              <w:szCs w:val="15"/>
            </w:rPr>
          </w:pPr>
          <w:r w:rsidRPr="00522841">
            <w:rPr>
              <w:sz w:val="15"/>
              <w:szCs w:val="15"/>
            </w:rPr>
            <w:t xml:space="preserve"> </w:t>
          </w:r>
          <w:r w:rsidRPr="00522841">
            <w:rPr>
              <w:noProof/>
              <w:sz w:val="15"/>
              <w:szCs w:val="15"/>
            </w:rPr>
            <w:t>Printed: 15/12/2025</w:t>
          </w:r>
        </w:p>
      </w:tc>
      <w:tc>
        <w:tcPr>
          <w:tcW w:w="4545" w:type="dxa"/>
        </w:tcPr>
        <w:p w14:paraId="01854E63" w14:textId="77777777" w:rsidR="00000000" w:rsidRDefault="00000000" w:rsidP="007C6AFD">
          <w:pPr>
            <w:pStyle w:val="Footer8"/>
          </w:pPr>
        </w:p>
      </w:tc>
      <w:tc>
        <w:tcPr>
          <w:tcW w:w="3985" w:type="dxa"/>
        </w:tcPr>
        <w:p w14:paraId="721CDA31" w14:textId="77777777" w:rsidR="00000000" w:rsidRDefault="00000000" w:rsidP="007C6AFD">
          <w:pPr>
            <w:pStyle w:val="Footer8"/>
            <w:jc w:val="center"/>
          </w:pPr>
        </w:p>
      </w:tc>
      <w:tc>
        <w:tcPr>
          <w:tcW w:w="3888" w:type="dxa"/>
        </w:tcPr>
        <w:p w14:paraId="57EB8CC7" w14:textId="77777777" w:rsidR="00000000" w:rsidRPr="00522841" w:rsidRDefault="00000000" w:rsidP="007C6AFD">
          <w:pPr>
            <w:pStyle w:val="ESSubheading18"/>
            <w:ind w:firstLine="567"/>
            <w:rPr>
              <w:sz w:val="15"/>
              <w:szCs w:val="15"/>
            </w:rPr>
          </w:pPr>
        </w:p>
      </w:tc>
    </w:tr>
  </w:tbl>
  <w:p w14:paraId="304D9EB3" w14:textId="77777777" w:rsidR="00000000" w:rsidRPr="00C840F1" w:rsidRDefault="00000000" w:rsidP="00C840F1">
    <w:pPr>
      <w:pStyle w:val="Footer8"/>
    </w:pP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6E5416" w14:textId="77777777" w:rsidR="00000000" w:rsidRDefault="00000000">
    <w:pPr>
      <w:pStyle w:val="Footer8"/>
    </w:pP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9"/>
      <w:tblW w:w="26053" w:type="dxa"/>
      <w:tblInd w:w="-43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45"/>
      <w:gridCol w:w="4545"/>
      <w:gridCol w:w="4545"/>
      <w:gridCol w:w="4545"/>
      <w:gridCol w:w="3985"/>
      <w:gridCol w:w="3888"/>
    </w:tblGrid>
    <w:tr w:rsidR="00B435AA" w14:paraId="5A7F9BD9" w14:textId="77777777" w:rsidTr="002F17F3">
      <w:tc>
        <w:tcPr>
          <w:tcW w:w="4545" w:type="dxa"/>
        </w:tcPr>
        <w:p w14:paraId="4874D941" w14:textId="77777777" w:rsidR="00000000" w:rsidRPr="00006534" w:rsidRDefault="00000000" w:rsidP="00BD11D6">
          <w:pPr>
            <w:pStyle w:val="ESSubheading19"/>
            <w:ind w:left="0"/>
          </w:pPr>
          <w:r>
            <w:rPr>
              <w:noProof/>
              <w:sz w:val="15"/>
              <w:szCs w:val="15"/>
            </w:rPr>
            <w:t>Emergency Management Plan: Hampden P-12 School - Terang Campus - 2025-2026</w:t>
          </w:r>
          <w:r w:rsidRPr="00006534">
            <w:t xml:space="preserve"> </w:t>
          </w:r>
        </w:p>
        <w:p w14:paraId="45BF7E0F" w14:textId="77777777" w:rsidR="00000000" w:rsidRPr="007B2B29" w:rsidRDefault="00000000" w:rsidP="002F17F3">
          <w:pPr>
            <w:pStyle w:val="Normal9"/>
            <w:tabs>
              <w:tab w:val="right" w:pos="567"/>
            </w:tabs>
            <w:spacing w:after="0" w:line="240" w:lineRule="auto"/>
            <w:ind w:right="-2268"/>
            <w:rPr>
              <w:rFonts w:eastAsia="Arial" w:cs="Times New Roman"/>
              <w:color w:val="AF272F"/>
              <w:sz w:val="13"/>
              <w:szCs w:val="13"/>
              <w:lang w:val="en-AU"/>
            </w:rPr>
          </w:pPr>
        </w:p>
        <w:p w14:paraId="5E53F16B" w14:textId="77777777" w:rsidR="00000000" w:rsidRDefault="00000000" w:rsidP="002F17F3">
          <w:pPr>
            <w:pStyle w:val="ESSubheading19"/>
            <w:ind w:firstLine="567"/>
          </w:pPr>
          <w:r w:rsidRPr="00834C37">
            <w:rPr>
              <w:noProof/>
              <w:sz w:val="15"/>
              <w:szCs w:val="15"/>
            </w:rPr>
            <w:t xml:space="preserve">Page | </w:t>
          </w:r>
          <w:r w:rsidRPr="00834C37">
            <w:rPr>
              <w:noProof/>
              <w:sz w:val="15"/>
              <w:szCs w:val="15"/>
            </w:rPr>
            <w:fldChar w:fldCharType="begin"/>
          </w:r>
          <w:r w:rsidRPr="00834C37">
            <w:rPr>
              <w:noProof/>
              <w:sz w:val="15"/>
              <w:szCs w:val="15"/>
            </w:rPr>
            <w:instrText xml:space="preserve"> PAGE   \* MERGEFORMAT </w:instrText>
          </w:r>
          <w:r w:rsidRPr="00834C37">
            <w:rPr>
              <w:noProof/>
              <w:sz w:val="15"/>
              <w:szCs w:val="15"/>
            </w:rPr>
            <w:fldChar w:fldCharType="separate"/>
          </w:r>
          <w:r>
            <w:rPr>
              <w:noProof/>
              <w:sz w:val="15"/>
              <w:szCs w:val="15"/>
            </w:rPr>
            <w:t>1</w:t>
          </w:r>
          <w:r w:rsidRPr="00834C37">
            <w:rPr>
              <w:noProof/>
              <w:sz w:val="15"/>
              <w:szCs w:val="15"/>
            </w:rPr>
            <w:fldChar w:fldCharType="end"/>
          </w:r>
        </w:p>
      </w:tc>
      <w:tc>
        <w:tcPr>
          <w:tcW w:w="4545" w:type="dxa"/>
        </w:tcPr>
        <w:p w14:paraId="55618C42" w14:textId="77777777" w:rsidR="00000000" w:rsidRDefault="00000000" w:rsidP="002F17F3">
          <w:pPr>
            <w:pStyle w:val="Footer9"/>
            <w:jc w:val="center"/>
          </w:pPr>
        </w:p>
      </w:tc>
      <w:tc>
        <w:tcPr>
          <w:tcW w:w="4545" w:type="dxa"/>
        </w:tcPr>
        <w:p w14:paraId="1A4E9985" w14:textId="77777777" w:rsidR="00000000" w:rsidRPr="00522841" w:rsidRDefault="00000000" w:rsidP="00F50DA8">
          <w:pPr>
            <w:pStyle w:val="ESSubheading19"/>
            <w:ind w:firstLine="567"/>
            <w:rPr>
              <w:sz w:val="15"/>
              <w:szCs w:val="15"/>
            </w:rPr>
          </w:pPr>
          <w:r>
            <w:rPr>
              <w:sz w:val="15"/>
              <w:szCs w:val="15"/>
            </w:rPr>
            <w:t xml:space="preserve">                                                                               </w:t>
          </w:r>
          <w:r w:rsidRPr="00522841">
            <w:rPr>
              <w:sz w:val="15"/>
              <w:szCs w:val="15"/>
            </w:rPr>
            <w:t xml:space="preserve"> </w:t>
          </w:r>
        </w:p>
      </w:tc>
      <w:tc>
        <w:tcPr>
          <w:tcW w:w="4545" w:type="dxa"/>
        </w:tcPr>
        <w:p w14:paraId="5464391D" w14:textId="77777777" w:rsidR="00000000" w:rsidRDefault="00000000" w:rsidP="002F17F3">
          <w:pPr>
            <w:pStyle w:val="Footer9"/>
          </w:pPr>
        </w:p>
      </w:tc>
      <w:tc>
        <w:tcPr>
          <w:tcW w:w="3985" w:type="dxa"/>
        </w:tcPr>
        <w:p w14:paraId="23EFF769" w14:textId="77777777" w:rsidR="00000000" w:rsidRDefault="00000000" w:rsidP="002F17F3">
          <w:pPr>
            <w:pStyle w:val="Footer9"/>
            <w:jc w:val="center"/>
          </w:pPr>
          <w:r w:rsidRPr="00F50DA8">
            <w:rPr>
              <w:color w:val="C00000"/>
            </w:rPr>
            <w:t xml:space="preserve">            </w:t>
          </w:r>
          <w:r w:rsidRPr="00F50DA8">
            <w:rPr>
              <w:noProof/>
              <w:color w:val="C00000"/>
              <w:sz w:val="15"/>
              <w:szCs w:val="15"/>
            </w:rPr>
            <w:t>Printed: 15/12/2025</w:t>
          </w:r>
          <w:r>
            <w:t xml:space="preserve"> </w:t>
          </w:r>
        </w:p>
      </w:tc>
      <w:tc>
        <w:tcPr>
          <w:tcW w:w="3888" w:type="dxa"/>
        </w:tcPr>
        <w:p w14:paraId="47F343DF" w14:textId="77777777" w:rsidR="00000000" w:rsidRPr="00522841" w:rsidRDefault="00000000" w:rsidP="002F17F3">
          <w:pPr>
            <w:pStyle w:val="ESSubheading19"/>
            <w:ind w:firstLine="567"/>
            <w:rPr>
              <w:sz w:val="15"/>
              <w:szCs w:val="15"/>
            </w:rPr>
          </w:pPr>
        </w:p>
      </w:tc>
    </w:tr>
  </w:tbl>
  <w:p w14:paraId="6C8ACBDD" w14:textId="77777777" w:rsidR="00000000" w:rsidRPr="00C840F1" w:rsidRDefault="00000000" w:rsidP="00C840F1">
    <w:pPr>
      <w:pStyle w:val="Footer9"/>
    </w:pP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E99E47" w14:textId="77777777" w:rsidR="00000000" w:rsidRDefault="00000000">
    <w:pPr>
      <w:pStyle w:val="Normal10"/>
    </w:pPr>
  </w:p>
  <w:tbl>
    <w:tblPr>
      <w:tblStyle w:val="TableGrid100"/>
      <w:tblW w:w="9617" w:type="dxa"/>
      <w:tblInd w:w="-28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230"/>
      <w:gridCol w:w="2387"/>
    </w:tblGrid>
    <w:tr w:rsidR="00B435AA" w14:paraId="24394F0E" w14:textId="77777777" w:rsidTr="005F4F54">
      <w:trPr>
        <w:trHeight w:val="890"/>
      </w:trPr>
      <w:tc>
        <w:tcPr>
          <w:tcW w:w="7230" w:type="dxa"/>
        </w:tcPr>
        <w:p w14:paraId="4669D22C" w14:textId="77777777" w:rsidR="00000000" w:rsidRPr="00006534" w:rsidRDefault="00000000" w:rsidP="00C840F1">
          <w:pPr>
            <w:pStyle w:val="ESSubheading110"/>
            <w:ind w:firstLine="567"/>
          </w:pPr>
          <w:r w:rsidRPr="005513BB">
            <w:rPr>
              <w:noProof/>
              <w:sz w:val="15"/>
              <w:szCs w:val="15"/>
            </w:rPr>
            <w:t>Emergency Management Plan: Hampden P-12 School - Terang Campus - 2025-2026</w:t>
          </w:r>
          <w:r w:rsidRPr="000C104E">
            <w:rPr>
              <w:noProof/>
              <w:lang w:val="en-AU" w:eastAsia="en-AU"/>
            </w:rPr>
            <w:drawing>
              <wp:anchor distT="0" distB="0" distL="114300" distR="114300" simplePos="0" relativeHeight="251760640" behindDoc="1" locked="0" layoutInCell="1" allowOverlap="1" wp14:anchorId="6280D337" wp14:editId="0333D2E8">
                <wp:simplePos x="0" y="0"/>
                <wp:positionH relativeFrom="column">
                  <wp:posOffset>11844304</wp:posOffset>
                </wp:positionH>
                <wp:positionV relativeFrom="paragraph">
                  <wp:posOffset>-47625</wp:posOffset>
                </wp:positionV>
                <wp:extent cx="1981200" cy="704850"/>
                <wp:effectExtent l="0" t="0" r="0" b="0"/>
                <wp:wrapNone/>
                <wp:docPr id="422194792"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1981200" cy="704850"/>
                        </a:xfrm>
                        <a:prstGeom prst="rect">
                          <a:avLst/>
                        </a:prstGeom>
                      </pic:spPr>
                    </pic:pic>
                  </a:graphicData>
                </a:graphic>
              </wp:anchor>
            </w:drawing>
          </w:r>
          <w:r w:rsidRPr="00006534">
            <w:t xml:space="preserve"> </w:t>
          </w:r>
        </w:p>
        <w:p w14:paraId="64B0CDA8" w14:textId="77777777" w:rsidR="00000000" w:rsidRPr="007B2B29" w:rsidRDefault="00000000" w:rsidP="00C840F1">
          <w:pPr>
            <w:pStyle w:val="Normal10"/>
            <w:tabs>
              <w:tab w:val="right" w:pos="567"/>
            </w:tabs>
            <w:spacing w:after="0" w:line="240" w:lineRule="auto"/>
            <w:ind w:right="-2268"/>
            <w:rPr>
              <w:rFonts w:eastAsia="Arial" w:cs="Times New Roman"/>
              <w:color w:val="AF272F"/>
              <w:sz w:val="13"/>
              <w:szCs w:val="13"/>
              <w:lang w:val="en-AU"/>
            </w:rPr>
          </w:pPr>
        </w:p>
        <w:p w14:paraId="6DCE808B" w14:textId="77777777" w:rsidR="00000000" w:rsidRDefault="00000000" w:rsidP="005F4F54">
          <w:pPr>
            <w:pStyle w:val="Footer10"/>
          </w:pPr>
          <w:r w:rsidRPr="00834C37">
            <w:rPr>
              <w:noProof/>
              <w:sz w:val="15"/>
              <w:szCs w:val="15"/>
            </w:rPr>
            <w:t xml:space="preserve">Page | </w:t>
          </w:r>
          <w:r w:rsidRPr="00834C37">
            <w:rPr>
              <w:noProof/>
              <w:sz w:val="15"/>
              <w:szCs w:val="15"/>
            </w:rPr>
            <w:fldChar w:fldCharType="begin"/>
          </w:r>
          <w:r w:rsidRPr="00834C37">
            <w:rPr>
              <w:noProof/>
              <w:sz w:val="15"/>
              <w:szCs w:val="15"/>
            </w:rPr>
            <w:instrText xml:space="preserve"> PAGE   \* MERGEFORMAT </w:instrText>
          </w:r>
          <w:r w:rsidRPr="00834C37">
            <w:rPr>
              <w:noProof/>
              <w:sz w:val="15"/>
              <w:szCs w:val="15"/>
            </w:rPr>
            <w:fldChar w:fldCharType="separate"/>
          </w:r>
          <w:r>
            <w:rPr>
              <w:noProof/>
              <w:sz w:val="15"/>
              <w:szCs w:val="15"/>
            </w:rPr>
            <w:t>2</w:t>
          </w:r>
          <w:r w:rsidRPr="00834C37">
            <w:rPr>
              <w:noProof/>
              <w:sz w:val="15"/>
              <w:szCs w:val="15"/>
            </w:rPr>
            <w:fldChar w:fldCharType="end"/>
          </w:r>
        </w:p>
      </w:tc>
      <w:tc>
        <w:tcPr>
          <w:tcW w:w="2387" w:type="dxa"/>
        </w:tcPr>
        <w:p w14:paraId="26263E86" w14:textId="77777777" w:rsidR="00000000" w:rsidRPr="00522841" w:rsidRDefault="00000000" w:rsidP="00522841">
          <w:pPr>
            <w:pStyle w:val="ESSubheading110"/>
            <w:ind w:firstLine="567"/>
            <w:rPr>
              <w:sz w:val="15"/>
              <w:szCs w:val="15"/>
            </w:rPr>
          </w:pPr>
          <w:r w:rsidRPr="00522841">
            <w:rPr>
              <w:sz w:val="15"/>
              <w:szCs w:val="15"/>
            </w:rPr>
            <w:t xml:space="preserve"> </w:t>
          </w:r>
          <w:r w:rsidRPr="00522841">
            <w:rPr>
              <w:noProof/>
              <w:sz w:val="15"/>
              <w:szCs w:val="15"/>
            </w:rPr>
            <w:t>Printed: 15/12/2025</w:t>
          </w:r>
        </w:p>
      </w:tc>
    </w:tr>
  </w:tbl>
  <w:p w14:paraId="459AA4A7" w14:textId="77777777" w:rsidR="00000000" w:rsidRPr="00C840F1" w:rsidRDefault="00000000" w:rsidP="00C840F1">
    <w:pPr>
      <w:pStyle w:val="Footer10"/>
    </w:pP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86D3E9" w14:textId="77777777" w:rsidR="00000000" w:rsidRDefault="00000000">
    <w:pPr>
      <w:pStyle w:val="Footer11"/>
    </w:pP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11"/>
      <w:tblW w:w="26053" w:type="dxa"/>
      <w:tblInd w:w="-43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45"/>
      <w:gridCol w:w="4545"/>
      <w:gridCol w:w="4545"/>
      <w:gridCol w:w="4545"/>
      <w:gridCol w:w="3985"/>
      <w:gridCol w:w="3888"/>
    </w:tblGrid>
    <w:tr w:rsidR="00B435AA" w14:paraId="6B026C3E" w14:textId="77777777" w:rsidTr="007C6AFD">
      <w:tc>
        <w:tcPr>
          <w:tcW w:w="4545" w:type="dxa"/>
        </w:tcPr>
        <w:p w14:paraId="0D52DF3D" w14:textId="77777777" w:rsidR="00000000" w:rsidRPr="00006534" w:rsidRDefault="00000000" w:rsidP="007C6AFD">
          <w:pPr>
            <w:pStyle w:val="ESSubheading111"/>
            <w:ind w:firstLine="567"/>
          </w:pPr>
          <w:r w:rsidRPr="005513BB">
            <w:rPr>
              <w:noProof/>
              <w:sz w:val="15"/>
              <w:szCs w:val="15"/>
            </w:rPr>
            <w:t>Emergency Management Plan: Hampden P-12 School - Terang Campus - 2025-2026</w:t>
          </w:r>
          <w:r w:rsidRPr="000C104E">
            <w:rPr>
              <w:noProof/>
              <w:lang w:val="en-AU" w:eastAsia="en-AU"/>
            </w:rPr>
            <w:drawing>
              <wp:anchor distT="0" distB="0" distL="114300" distR="114300" simplePos="0" relativeHeight="251744256" behindDoc="1" locked="0" layoutInCell="1" allowOverlap="1" wp14:anchorId="2AAF0040" wp14:editId="16A96FBE">
                <wp:simplePos x="0" y="0"/>
                <wp:positionH relativeFrom="column">
                  <wp:posOffset>11844304</wp:posOffset>
                </wp:positionH>
                <wp:positionV relativeFrom="paragraph">
                  <wp:posOffset>-47625</wp:posOffset>
                </wp:positionV>
                <wp:extent cx="1981200" cy="704850"/>
                <wp:effectExtent l="0" t="0" r="0" b="0"/>
                <wp:wrapNone/>
                <wp:docPr id="2014836205"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1981200" cy="704850"/>
                        </a:xfrm>
                        <a:prstGeom prst="rect">
                          <a:avLst/>
                        </a:prstGeom>
                      </pic:spPr>
                    </pic:pic>
                  </a:graphicData>
                </a:graphic>
              </wp:anchor>
            </w:drawing>
          </w:r>
          <w:r w:rsidRPr="00006534">
            <w:t xml:space="preserve"> </w:t>
          </w:r>
        </w:p>
        <w:p w14:paraId="3F4AEBB8" w14:textId="77777777" w:rsidR="00000000" w:rsidRPr="007B2B29" w:rsidRDefault="00000000" w:rsidP="007C6AFD">
          <w:pPr>
            <w:pStyle w:val="Normal11"/>
            <w:tabs>
              <w:tab w:val="right" w:pos="567"/>
            </w:tabs>
            <w:spacing w:after="0" w:line="240" w:lineRule="auto"/>
            <w:ind w:right="-2268"/>
            <w:rPr>
              <w:rFonts w:eastAsia="Arial" w:cs="Times New Roman"/>
              <w:color w:val="AF272F"/>
              <w:sz w:val="13"/>
              <w:szCs w:val="13"/>
              <w:lang w:val="en-AU"/>
            </w:rPr>
          </w:pPr>
        </w:p>
        <w:p w14:paraId="3841D367" w14:textId="77777777" w:rsidR="00000000" w:rsidRDefault="00000000" w:rsidP="007C6AFD">
          <w:pPr>
            <w:pStyle w:val="ESSubheading111"/>
            <w:ind w:firstLine="567"/>
          </w:pPr>
          <w:r w:rsidRPr="00834C37">
            <w:rPr>
              <w:noProof/>
              <w:sz w:val="15"/>
              <w:szCs w:val="15"/>
            </w:rPr>
            <w:t xml:space="preserve">Page | </w:t>
          </w:r>
          <w:r w:rsidRPr="00834C37">
            <w:rPr>
              <w:noProof/>
              <w:sz w:val="15"/>
              <w:szCs w:val="15"/>
            </w:rPr>
            <w:fldChar w:fldCharType="begin"/>
          </w:r>
          <w:r w:rsidRPr="00834C37">
            <w:rPr>
              <w:noProof/>
              <w:sz w:val="15"/>
              <w:szCs w:val="15"/>
            </w:rPr>
            <w:instrText xml:space="preserve"> PAGE   \* MERGEFORMAT </w:instrText>
          </w:r>
          <w:r w:rsidRPr="00834C37">
            <w:rPr>
              <w:noProof/>
              <w:sz w:val="15"/>
              <w:szCs w:val="15"/>
            </w:rPr>
            <w:fldChar w:fldCharType="separate"/>
          </w:r>
          <w:r>
            <w:rPr>
              <w:noProof/>
              <w:sz w:val="15"/>
              <w:szCs w:val="15"/>
            </w:rPr>
            <w:t>1</w:t>
          </w:r>
          <w:r w:rsidRPr="00834C37">
            <w:rPr>
              <w:noProof/>
              <w:sz w:val="15"/>
              <w:szCs w:val="15"/>
            </w:rPr>
            <w:fldChar w:fldCharType="end"/>
          </w:r>
        </w:p>
      </w:tc>
      <w:tc>
        <w:tcPr>
          <w:tcW w:w="4545" w:type="dxa"/>
        </w:tcPr>
        <w:p w14:paraId="5057DCED" w14:textId="77777777" w:rsidR="00000000" w:rsidRDefault="00000000" w:rsidP="007C6AFD">
          <w:pPr>
            <w:pStyle w:val="Footer11"/>
            <w:jc w:val="center"/>
          </w:pPr>
        </w:p>
      </w:tc>
      <w:tc>
        <w:tcPr>
          <w:tcW w:w="4545" w:type="dxa"/>
        </w:tcPr>
        <w:p w14:paraId="55C34703" w14:textId="77777777" w:rsidR="00000000" w:rsidRPr="00522841" w:rsidRDefault="00000000" w:rsidP="007C6AFD">
          <w:pPr>
            <w:pStyle w:val="ESSubheading111"/>
            <w:ind w:firstLine="567"/>
            <w:rPr>
              <w:sz w:val="15"/>
              <w:szCs w:val="15"/>
            </w:rPr>
          </w:pPr>
          <w:r w:rsidRPr="00522841">
            <w:rPr>
              <w:sz w:val="15"/>
              <w:szCs w:val="15"/>
            </w:rPr>
            <w:t xml:space="preserve"> </w:t>
          </w:r>
          <w:r w:rsidRPr="00522841">
            <w:rPr>
              <w:noProof/>
              <w:sz w:val="15"/>
              <w:szCs w:val="15"/>
            </w:rPr>
            <w:t>Printed: 15/12/2025</w:t>
          </w:r>
        </w:p>
      </w:tc>
      <w:tc>
        <w:tcPr>
          <w:tcW w:w="4545" w:type="dxa"/>
        </w:tcPr>
        <w:p w14:paraId="3F8832E7" w14:textId="77777777" w:rsidR="00000000" w:rsidRDefault="00000000" w:rsidP="007C6AFD">
          <w:pPr>
            <w:pStyle w:val="Footer11"/>
          </w:pPr>
        </w:p>
      </w:tc>
      <w:tc>
        <w:tcPr>
          <w:tcW w:w="3985" w:type="dxa"/>
        </w:tcPr>
        <w:p w14:paraId="6715A893" w14:textId="77777777" w:rsidR="00000000" w:rsidRDefault="00000000" w:rsidP="007C6AFD">
          <w:pPr>
            <w:pStyle w:val="Footer11"/>
            <w:jc w:val="center"/>
          </w:pPr>
        </w:p>
      </w:tc>
      <w:tc>
        <w:tcPr>
          <w:tcW w:w="3888" w:type="dxa"/>
        </w:tcPr>
        <w:p w14:paraId="44F0F561" w14:textId="77777777" w:rsidR="00000000" w:rsidRPr="00522841" w:rsidRDefault="00000000" w:rsidP="007C6AFD">
          <w:pPr>
            <w:pStyle w:val="ESSubheading111"/>
            <w:ind w:firstLine="567"/>
            <w:rPr>
              <w:sz w:val="15"/>
              <w:szCs w:val="15"/>
            </w:rPr>
          </w:pPr>
        </w:p>
      </w:tc>
    </w:tr>
  </w:tbl>
  <w:p w14:paraId="56FF76D7" w14:textId="77777777" w:rsidR="00000000" w:rsidRPr="00C840F1" w:rsidRDefault="00000000" w:rsidP="00C840F1">
    <w:pPr>
      <w:pStyle w:val="Footer11"/>
    </w:pP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801887" w14:textId="77777777" w:rsidR="00000000" w:rsidRDefault="00000000">
    <w:pPr>
      <w:pStyle w:val="Footer11"/>
    </w:pP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12"/>
      <w:tblW w:w="26053" w:type="dxa"/>
      <w:tblInd w:w="-43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45"/>
      <w:gridCol w:w="4545"/>
      <w:gridCol w:w="4545"/>
      <w:gridCol w:w="4545"/>
      <w:gridCol w:w="3985"/>
      <w:gridCol w:w="3888"/>
    </w:tblGrid>
    <w:tr w:rsidR="00B435AA" w14:paraId="49951E38" w14:textId="77777777" w:rsidTr="007C6AFD">
      <w:tc>
        <w:tcPr>
          <w:tcW w:w="4545" w:type="dxa"/>
        </w:tcPr>
        <w:p w14:paraId="40B2D2B4" w14:textId="77777777" w:rsidR="00000000" w:rsidRPr="00006534" w:rsidRDefault="00000000" w:rsidP="007C6AFD">
          <w:pPr>
            <w:pStyle w:val="ESSubheading112"/>
            <w:ind w:firstLine="567"/>
          </w:pPr>
          <w:r w:rsidRPr="005513BB">
            <w:rPr>
              <w:noProof/>
              <w:sz w:val="15"/>
              <w:szCs w:val="15"/>
            </w:rPr>
            <w:t>Emergency Management Plan: Hampden P-12 School - Terang Campus - 2025-2026</w:t>
          </w:r>
          <w:r w:rsidRPr="000C104E">
            <w:rPr>
              <w:noProof/>
              <w:lang w:val="en-AU" w:eastAsia="en-AU"/>
            </w:rPr>
            <w:drawing>
              <wp:anchor distT="0" distB="0" distL="114300" distR="114300" simplePos="0" relativeHeight="251745280" behindDoc="1" locked="0" layoutInCell="1" allowOverlap="1" wp14:anchorId="79C33C0B" wp14:editId="51E36682">
                <wp:simplePos x="0" y="0"/>
                <wp:positionH relativeFrom="column">
                  <wp:posOffset>11844304</wp:posOffset>
                </wp:positionH>
                <wp:positionV relativeFrom="paragraph">
                  <wp:posOffset>-47625</wp:posOffset>
                </wp:positionV>
                <wp:extent cx="1981200" cy="704850"/>
                <wp:effectExtent l="0" t="0" r="0" b="0"/>
                <wp:wrapNone/>
                <wp:docPr id="2084975516"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1981200" cy="704850"/>
                        </a:xfrm>
                        <a:prstGeom prst="rect">
                          <a:avLst/>
                        </a:prstGeom>
                      </pic:spPr>
                    </pic:pic>
                  </a:graphicData>
                </a:graphic>
              </wp:anchor>
            </w:drawing>
          </w:r>
          <w:r w:rsidRPr="00006534">
            <w:t xml:space="preserve"> </w:t>
          </w:r>
        </w:p>
        <w:p w14:paraId="274A2AB8" w14:textId="77777777" w:rsidR="00000000" w:rsidRPr="007B2B29" w:rsidRDefault="00000000" w:rsidP="007C6AFD">
          <w:pPr>
            <w:pStyle w:val="Normal12"/>
            <w:tabs>
              <w:tab w:val="right" w:pos="567"/>
            </w:tabs>
            <w:spacing w:after="0" w:line="240" w:lineRule="auto"/>
            <w:ind w:right="-2268"/>
            <w:rPr>
              <w:rFonts w:eastAsia="Arial" w:cs="Times New Roman"/>
              <w:color w:val="AF272F"/>
              <w:sz w:val="13"/>
              <w:szCs w:val="13"/>
              <w:lang w:val="en-AU"/>
            </w:rPr>
          </w:pPr>
        </w:p>
        <w:p w14:paraId="63559AD3" w14:textId="77777777" w:rsidR="00000000" w:rsidRDefault="00000000" w:rsidP="007C6AFD">
          <w:pPr>
            <w:pStyle w:val="ESSubheading112"/>
            <w:ind w:firstLine="567"/>
          </w:pPr>
          <w:r w:rsidRPr="00834C37">
            <w:rPr>
              <w:noProof/>
              <w:sz w:val="15"/>
              <w:szCs w:val="15"/>
            </w:rPr>
            <w:t xml:space="preserve">Page | </w:t>
          </w:r>
          <w:r w:rsidRPr="00834C37">
            <w:rPr>
              <w:noProof/>
              <w:sz w:val="15"/>
              <w:szCs w:val="15"/>
            </w:rPr>
            <w:fldChar w:fldCharType="begin"/>
          </w:r>
          <w:r w:rsidRPr="00834C37">
            <w:rPr>
              <w:noProof/>
              <w:sz w:val="15"/>
              <w:szCs w:val="15"/>
            </w:rPr>
            <w:instrText xml:space="preserve"> PAGE   \* MERGEFORMAT </w:instrText>
          </w:r>
          <w:r w:rsidRPr="00834C37">
            <w:rPr>
              <w:noProof/>
              <w:sz w:val="15"/>
              <w:szCs w:val="15"/>
            </w:rPr>
            <w:fldChar w:fldCharType="separate"/>
          </w:r>
          <w:r>
            <w:rPr>
              <w:noProof/>
              <w:sz w:val="15"/>
              <w:szCs w:val="15"/>
            </w:rPr>
            <w:t>1</w:t>
          </w:r>
          <w:r w:rsidRPr="00834C37">
            <w:rPr>
              <w:noProof/>
              <w:sz w:val="15"/>
              <w:szCs w:val="15"/>
            </w:rPr>
            <w:fldChar w:fldCharType="end"/>
          </w:r>
        </w:p>
      </w:tc>
      <w:tc>
        <w:tcPr>
          <w:tcW w:w="4545" w:type="dxa"/>
        </w:tcPr>
        <w:p w14:paraId="66218384" w14:textId="77777777" w:rsidR="00000000" w:rsidRDefault="00000000" w:rsidP="007C6AFD">
          <w:pPr>
            <w:pStyle w:val="Footer12"/>
            <w:jc w:val="center"/>
          </w:pPr>
        </w:p>
      </w:tc>
      <w:tc>
        <w:tcPr>
          <w:tcW w:w="4545" w:type="dxa"/>
        </w:tcPr>
        <w:p w14:paraId="2EBF4A40" w14:textId="77777777" w:rsidR="00000000" w:rsidRPr="00522841" w:rsidRDefault="00000000" w:rsidP="007C6AFD">
          <w:pPr>
            <w:pStyle w:val="ESSubheading112"/>
            <w:ind w:firstLine="567"/>
            <w:rPr>
              <w:sz w:val="15"/>
              <w:szCs w:val="15"/>
            </w:rPr>
          </w:pPr>
          <w:r w:rsidRPr="00522841">
            <w:rPr>
              <w:sz w:val="15"/>
              <w:szCs w:val="15"/>
            </w:rPr>
            <w:t xml:space="preserve"> </w:t>
          </w:r>
          <w:r w:rsidRPr="00522841">
            <w:rPr>
              <w:noProof/>
              <w:sz w:val="15"/>
              <w:szCs w:val="15"/>
            </w:rPr>
            <w:t>Printed: 15/12/2025</w:t>
          </w:r>
        </w:p>
      </w:tc>
      <w:tc>
        <w:tcPr>
          <w:tcW w:w="4545" w:type="dxa"/>
        </w:tcPr>
        <w:p w14:paraId="7B905748" w14:textId="77777777" w:rsidR="00000000" w:rsidRDefault="00000000" w:rsidP="007C6AFD">
          <w:pPr>
            <w:pStyle w:val="Footer12"/>
          </w:pPr>
        </w:p>
      </w:tc>
      <w:tc>
        <w:tcPr>
          <w:tcW w:w="3985" w:type="dxa"/>
        </w:tcPr>
        <w:p w14:paraId="6B7163C8" w14:textId="77777777" w:rsidR="00000000" w:rsidRDefault="00000000" w:rsidP="007C6AFD">
          <w:pPr>
            <w:pStyle w:val="Footer12"/>
            <w:jc w:val="center"/>
          </w:pPr>
        </w:p>
      </w:tc>
      <w:tc>
        <w:tcPr>
          <w:tcW w:w="3888" w:type="dxa"/>
        </w:tcPr>
        <w:p w14:paraId="780DEEF5" w14:textId="77777777" w:rsidR="00000000" w:rsidRPr="00522841" w:rsidRDefault="00000000" w:rsidP="007C6AFD">
          <w:pPr>
            <w:pStyle w:val="ESSubheading112"/>
            <w:ind w:firstLine="567"/>
            <w:rPr>
              <w:sz w:val="15"/>
              <w:szCs w:val="15"/>
            </w:rPr>
          </w:pPr>
        </w:p>
      </w:tc>
    </w:tr>
  </w:tbl>
  <w:p w14:paraId="78B535DD" w14:textId="77777777" w:rsidR="00000000" w:rsidRPr="00C840F1" w:rsidRDefault="00000000" w:rsidP="00C840F1">
    <w:pPr>
      <w:pStyle w:val="Footer12"/>
    </w:pP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13"/>
      <w:tblW w:w="12418" w:type="dxa"/>
      <w:tblInd w:w="-43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45"/>
      <w:gridCol w:w="3985"/>
      <w:gridCol w:w="3888"/>
    </w:tblGrid>
    <w:tr w:rsidR="00B435AA" w14:paraId="46F721CE" w14:textId="77777777" w:rsidTr="004856AE">
      <w:tc>
        <w:tcPr>
          <w:tcW w:w="3461" w:type="dxa"/>
        </w:tcPr>
        <w:p w14:paraId="5FA56673" w14:textId="77777777" w:rsidR="00000000" w:rsidRPr="00006534" w:rsidRDefault="00000000" w:rsidP="00C840F1">
          <w:pPr>
            <w:pStyle w:val="ESSubheading113"/>
            <w:ind w:firstLine="567"/>
          </w:pPr>
          <w:r w:rsidRPr="005513BB">
            <w:rPr>
              <w:noProof/>
              <w:sz w:val="15"/>
              <w:szCs w:val="15"/>
            </w:rPr>
            <w:t>Emergency Management Plan: Hampden P-12 School - Terang Campus - 2025-2026</w:t>
          </w:r>
          <w:r w:rsidRPr="000C104E">
            <w:rPr>
              <w:noProof/>
              <w:lang w:val="en-AU" w:eastAsia="en-AU"/>
            </w:rPr>
            <w:drawing>
              <wp:anchor distT="0" distB="0" distL="114300" distR="114300" simplePos="0" relativeHeight="251746304" behindDoc="1" locked="0" layoutInCell="1" allowOverlap="1" wp14:anchorId="43DDA8BD" wp14:editId="299F42F6">
                <wp:simplePos x="0" y="0"/>
                <wp:positionH relativeFrom="column">
                  <wp:posOffset>11844304</wp:posOffset>
                </wp:positionH>
                <wp:positionV relativeFrom="paragraph">
                  <wp:posOffset>-47625</wp:posOffset>
                </wp:positionV>
                <wp:extent cx="1981200" cy="704850"/>
                <wp:effectExtent l="0" t="0" r="0" b="0"/>
                <wp:wrapNone/>
                <wp:docPr id="151057771"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1981200" cy="704850"/>
                        </a:xfrm>
                        <a:prstGeom prst="rect">
                          <a:avLst/>
                        </a:prstGeom>
                      </pic:spPr>
                    </pic:pic>
                  </a:graphicData>
                </a:graphic>
              </wp:anchor>
            </w:drawing>
          </w:r>
          <w:r w:rsidRPr="00006534">
            <w:t xml:space="preserve"> </w:t>
          </w:r>
        </w:p>
        <w:p w14:paraId="67582B8F" w14:textId="77777777" w:rsidR="00000000" w:rsidRPr="007B2B29" w:rsidRDefault="00000000" w:rsidP="00C840F1">
          <w:pPr>
            <w:pStyle w:val="Normal13"/>
            <w:tabs>
              <w:tab w:val="right" w:pos="567"/>
            </w:tabs>
            <w:spacing w:after="0" w:line="240" w:lineRule="auto"/>
            <w:ind w:right="-2268"/>
            <w:rPr>
              <w:rFonts w:eastAsia="Arial" w:cs="Times New Roman"/>
              <w:color w:val="AF272F"/>
              <w:sz w:val="13"/>
              <w:szCs w:val="13"/>
              <w:lang w:val="en-AU"/>
            </w:rPr>
          </w:pPr>
        </w:p>
        <w:p w14:paraId="3C8BE85D" w14:textId="77777777" w:rsidR="00000000" w:rsidRDefault="00000000" w:rsidP="00834C37">
          <w:pPr>
            <w:pStyle w:val="ESSubheading113"/>
            <w:ind w:firstLine="567"/>
          </w:pPr>
          <w:r w:rsidRPr="00834C37">
            <w:rPr>
              <w:noProof/>
              <w:sz w:val="15"/>
              <w:szCs w:val="15"/>
            </w:rPr>
            <w:t xml:space="preserve">Page | </w:t>
          </w:r>
          <w:r w:rsidRPr="00834C37">
            <w:rPr>
              <w:noProof/>
              <w:sz w:val="15"/>
              <w:szCs w:val="15"/>
            </w:rPr>
            <w:fldChar w:fldCharType="begin"/>
          </w:r>
          <w:r w:rsidRPr="00834C37">
            <w:rPr>
              <w:noProof/>
              <w:sz w:val="15"/>
              <w:szCs w:val="15"/>
            </w:rPr>
            <w:instrText xml:space="preserve"> PAGE   \* MERGEFORMAT </w:instrText>
          </w:r>
          <w:r w:rsidRPr="00834C37">
            <w:rPr>
              <w:noProof/>
              <w:sz w:val="15"/>
              <w:szCs w:val="15"/>
            </w:rPr>
            <w:fldChar w:fldCharType="separate"/>
          </w:r>
          <w:r>
            <w:rPr>
              <w:noProof/>
              <w:sz w:val="15"/>
              <w:szCs w:val="15"/>
            </w:rPr>
            <w:t>2</w:t>
          </w:r>
          <w:r w:rsidRPr="00834C37">
            <w:rPr>
              <w:noProof/>
              <w:sz w:val="15"/>
              <w:szCs w:val="15"/>
            </w:rPr>
            <w:fldChar w:fldCharType="end"/>
          </w:r>
        </w:p>
      </w:tc>
      <w:tc>
        <w:tcPr>
          <w:tcW w:w="3035" w:type="dxa"/>
        </w:tcPr>
        <w:p w14:paraId="5E5E0256" w14:textId="77777777" w:rsidR="00000000" w:rsidRDefault="00000000" w:rsidP="00C840F1">
          <w:pPr>
            <w:pStyle w:val="Footer13"/>
            <w:jc w:val="center"/>
          </w:pPr>
        </w:p>
      </w:tc>
      <w:tc>
        <w:tcPr>
          <w:tcW w:w="2961" w:type="dxa"/>
        </w:tcPr>
        <w:p w14:paraId="578C932E" w14:textId="77777777" w:rsidR="00000000" w:rsidRPr="00522841" w:rsidRDefault="00000000" w:rsidP="00522841">
          <w:pPr>
            <w:pStyle w:val="ESSubheading113"/>
            <w:ind w:firstLine="567"/>
            <w:rPr>
              <w:sz w:val="15"/>
              <w:szCs w:val="15"/>
            </w:rPr>
          </w:pPr>
          <w:r w:rsidRPr="00522841">
            <w:rPr>
              <w:sz w:val="15"/>
              <w:szCs w:val="15"/>
            </w:rPr>
            <w:t xml:space="preserve"> </w:t>
          </w:r>
          <w:r w:rsidRPr="00522841">
            <w:rPr>
              <w:noProof/>
              <w:sz w:val="15"/>
              <w:szCs w:val="15"/>
            </w:rPr>
            <w:t>Printed: 15/12/2025</w:t>
          </w:r>
        </w:p>
      </w:tc>
    </w:tr>
  </w:tbl>
  <w:p w14:paraId="11D8AA5D" w14:textId="77777777" w:rsidR="00000000" w:rsidRPr="00C840F1" w:rsidRDefault="00000000" w:rsidP="00C840F1">
    <w:pPr>
      <w:pStyle w:val="Footer13"/>
    </w:pP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14"/>
      <w:tblW w:w="26053" w:type="dxa"/>
      <w:tblInd w:w="-43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45"/>
      <w:gridCol w:w="4545"/>
      <w:gridCol w:w="4545"/>
      <w:gridCol w:w="4545"/>
      <w:gridCol w:w="3985"/>
      <w:gridCol w:w="3888"/>
    </w:tblGrid>
    <w:tr w:rsidR="00B435AA" w14:paraId="4AD97814" w14:textId="77777777" w:rsidTr="007C6AFD">
      <w:tc>
        <w:tcPr>
          <w:tcW w:w="4545" w:type="dxa"/>
        </w:tcPr>
        <w:p w14:paraId="3DF872C1" w14:textId="77777777" w:rsidR="00000000" w:rsidRPr="00006534" w:rsidRDefault="00000000" w:rsidP="007C6AFD">
          <w:pPr>
            <w:pStyle w:val="ESSubheading114"/>
            <w:ind w:firstLine="567"/>
          </w:pPr>
          <w:r w:rsidRPr="005513BB">
            <w:rPr>
              <w:noProof/>
              <w:sz w:val="15"/>
              <w:szCs w:val="15"/>
            </w:rPr>
            <w:t>Emergency Management Plan: Hampden P-12 School - Terang Campus - 2025-2026</w:t>
          </w:r>
          <w:r w:rsidRPr="000C104E">
            <w:rPr>
              <w:noProof/>
              <w:lang w:val="en-AU" w:eastAsia="en-AU"/>
            </w:rPr>
            <w:drawing>
              <wp:anchor distT="0" distB="0" distL="114300" distR="114300" simplePos="0" relativeHeight="251747328" behindDoc="1" locked="0" layoutInCell="1" allowOverlap="1" wp14:anchorId="3C0739F0" wp14:editId="7C4671CB">
                <wp:simplePos x="0" y="0"/>
                <wp:positionH relativeFrom="column">
                  <wp:posOffset>11844304</wp:posOffset>
                </wp:positionH>
                <wp:positionV relativeFrom="paragraph">
                  <wp:posOffset>-47625</wp:posOffset>
                </wp:positionV>
                <wp:extent cx="1981200" cy="704850"/>
                <wp:effectExtent l="0" t="0" r="0" b="0"/>
                <wp:wrapNone/>
                <wp:docPr id="1794405828"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1981200" cy="704850"/>
                        </a:xfrm>
                        <a:prstGeom prst="rect">
                          <a:avLst/>
                        </a:prstGeom>
                      </pic:spPr>
                    </pic:pic>
                  </a:graphicData>
                </a:graphic>
              </wp:anchor>
            </w:drawing>
          </w:r>
          <w:r w:rsidRPr="00006534">
            <w:t xml:space="preserve"> </w:t>
          </w:r>
        </w:p>
        <w:p w14:paraId="7F57265C" w14:textId="77777777" w:rsidR="00000000" w:rsidRPr="007B2B29" w:rsidRDefault="00000000" w:rsidP="007C6AFD">
          <w:pPr>
            <w:pStyle w:val="Normal14"/>
            <w:tabs>
              <w:tab w:val="right" w:pos="567"/>
            </w:tabs>
            <w:spacing w:after="0" w:line="240" w:lineRule="auto"/>
            <w:ind w:right="-2268"/>
            <w:rPr>
              <w:rFonts w:eastAsia="Arial" w:cs="Times New Roman"/>
              <w:color w:val="AF272F"/>
              <w:sz w:val="13"/>
              <w:szCs w:val="13"/>
              <w:lang w:val="en-AU"/>
            </w:rPr>
          </w:pPr>
        </w:p>
        <w:p w14:paraId="4D6785DE" w14:textId="77777777" w:rsidR="00000000" w:rsidRDefault="00000000" w:rsidP="007C6AFD">
          <w:pPr>
            <w:pStyle w:val="ESSubheading114"/>
            <w:ind w:firstLine="567"/>
          </w:pPr>
          <w:r w:rsidRPr="00834C37">
            <w:rPr>
              <w:noProof/>
              <w:sz w:val="15"/>
              <w:szCs w:val="15"/>
            </w:rPr>
            <w:t xml:space="preserve">Page | </w:t>
          </w:r>
          <w:r w:rsidRPr="00834C37">
            <w:rPr>
              <w:noProof/>
              <w:sz w:val="15"/>
              <w:szCs w:val="15"/>
            </w:rPr>
            <w:fldChar w:fldCharType="begin"/>
          </w:r>
          <w:r w:rsidRPr="00834C37">
            <w:rPr>
              <w:noProof/>
              <w:sz w:val="15"/>
              <w:szCs w:val="15"/>
            </w:rPr>
            <w:instrText xml:space="preserve"> PAGE   \* MERGEFORMAT </w:instrText>
          </w:r>
          <w:r w:rsidRPr="00834C37">
            <w:rPr>
              <w:noProof/>
              <w:sz w:val="15"/>
              <w:szCs w:val="15"/>
            </w:rPr>
            <w:fldChar w:fldCharType="separate"/>
          </w:r>
          <w:r>
            <w:rPr>
              <w:noProof/>
              <w:sz w:val="15"/>
              <w:szCs w:val="15"/>
            </w:rPr>
            <w:t>1</w:t>
          </w:r>
          <w:r w:rsidRPr="00834C37">
            <w:rPr>
              <w:noProof/>
              <w:sz w:val="15"/>
              <w:szCs w:val="15"/>
            </w:rPr>
            <w:fldChar w:fldCharType="end"/>
          </w:r>
        </w:p>
      </w:tc>
      <w:tc>
        <w:tcPr>
          <w:tcW w:w="4545" w:type="dxa"/>
        </w:tcPr>
        <w:p w14:paraId="1787659A" w14:textId="77777777" w:rsidR="00000000" w:rsidRDefault="00000000" w:rsidP="007C6AFD">
          <w:pPr>
            <w:pStyle w:val="Footer14"/>
            <w:jc w:val="center"/>
          </w:pPr>
        </w:p>
      </w:tc>
      <w:tc>
        <w:tcPr>
          <w:tcW w:w="4545" w:type="dxa"/>
        </w:tcPr>
        <w:p w14:paraId="40517127" w14:textId="77777777" w:rsidR="00000000" w:rsidRPr="00522841" w:rsidRDefault="00000000" w:rsidP="007C6AFD">
          <w:pPr>
            <w:pStyle w:val="ESSubheading114"/>
            <w:ind w:firstLine="567"/>
            <w:rPr>
              <w:sz w:val="15"/>
              <w:szCs w:val="15"/>
            </w:rPr>
          </w:pPr>
          <w:r w:rsidRPr="00522841">
            <w:rPr>
              <w:sz w:val="15"/>
              <w:szCs w:val="15"/>
            </w:rPr>
            <w:t xml:space="preserve"> </w:t>
          </w:r>
          <w:r w:rsidRPr="00522841">
            <w:rPr>
              <w:noProof/>
              <w:sz w:val="15"/>
              <w:szCs w:val="15"/>
            </w:rPr>
            <w:t>Printed: 15/12/2025</w:t>
          </w:r>
        </w:p>
      </w:tc>
      <w:tc>
        <w:tcPr>
          <w:tcW w:w="4545" w:type="dxa"/>
        </w:tcPr>
        <w:p w14:paraId="0F6EC574" w14:textId="77777777" w:rsidR="00000000" w:rsidRDefault="00000000" w:rsidP="007C6AFD">
          <w:pPr>
            <w:pStyle w:val="Footer14"/>
          </w:pPr>
        </w:p>
      </w:tc>
      <w:tc>
        <w:tcPr>
          <w:tcW w:w="3985" w:type="dxa"/>
        </w:tcPr>
        <w:p w14:paraId="2799B647" w14:textId="77777777" w:rsidR="00000000" w:rsidRDefault="00000000" w:rsidP="007C6AFD">
          <w:pPr>
            <w:pStyle w:val="Footer14"/>
            <w:jc w:val="center"/>
          </w:pPr>
        </w:p>
      </w:tc>
      <w:tc>
        <w:tcPr>
          <w:tcW w:w="3888" w:type="dxa"/>
        </w:tcPr>
        <w:p w14:paraId="4EF2920A" w14:textId="77777777" w:rsidR="00000000" w:rsidRPr="00522841" w:rsidRDefault="00000000" w:rsidP="007C6AFD">
          <w:pPr>
            <w:pStyle w:val="ESSubheading114"/>
            <w:ind w:firstLine="567"/>
            <w:rPr>
              <w:sz w:val="15"/>
              <w:szCs w:val="15"/>
            </w:rPr>
          </w:pPr>
        </w:p>
      </w:tc>
    </w:tr>
  </w:tbl>
  <w:p w14:paraId="13E06711" w14:textId="77777777" w:rsidR="00000000" w:rsidRPr="00C840F1" w:rsidRDefault="00000000" w:rsidP="00C840F1">
    <w:pPr>
      <w:pStyle w:val="Footer14"/>
    </w:pP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66455E" w14:textId="77777777" w:rsidR="00000000" w:rsidRDefault="00000000">
    <w:pPr>
      <w:pStyle w:val="Footer15"/>
    </w:pP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15"/>
      <w:tblW w:w="26053" w:type="dxa"/>
      <w:tblInd w:w="-43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45"/>
      <w:gridCol w:w="4545"/>
      <w:gridCol w:w="4545"/>
      <w:gridCol w:w="4545"/>
      <w:gridCol w:w="3985"/>
      <w:gridCol w:w="3888"/>
    </w:tblGrid>
    <w:tr w:rsidR="00B435AA" w14:paraId="206F54AF" w14:textId="77777777" w:rsidTr="007C6AFD">
      <w:tc>
        <w:tcPr>
          <w:tcW w:w="4545" w:type="dxa"/>
        </w:tcPr>
        <w:p w14:paraId="0282094B" w14:textId="77777777" w:rsidR="00000000" w:rsidRPr="00006534" w:rsidRDefault="00000000" w:rsidP="007C6AFD">
          <w:pPr>
            <w:pStyle w:val="ESSubheading115"/>
            <w:ind w:firstLine="567"/>
          </w:pPr>
          <w:r w:rsidRPr="005513BB">
            <w:rPr>
              <w:noProof/>
              <w:sz w:val="15"/>
              <w:szCs w:val="15"/>
            </w:rPr>
            <w:t>Emergency Management Plan: Hampden P-12 School - Terang Campus - 2025-2026</w:t>
          </w:r>
          <w:r w:rsidRPr="000C104E">
            <w:rPr>
              <w:noProof/>
              <w:lang w:val="en-AU" w:eastAsia="en-AU"/>
            </w:rPr>
            <w:drawing>
              <wp:anchor distT="0" distB="0" distL="114300" distR="114300" simplePos="0" relativeHeight="251748352" behindDoc="1" locked="0" layoutInCell="1" allowOverlap="1" wp14:anchorId="470CF3BE" wp14:editId="56EF996A">
                <wp:simplePos x="0" y="0"/>
                <wp:positionH relativeFrom="column">
                  <wp:posOffset>11844304</wp:posOffset>
                </wp:positionH>
                <wp:positionV relativeFrom="paragraph">
                  <wp:posOffset>-47625</wp:posOffset>
                </wp:positionV>
                <wp:extent cx="1981200" cy="704850"/>
                <wp:effectExtent l="0" t="0" r="0" b="0"/>
                <wp:wrapNone/>
                <wp:docPr id="23361584"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1981200" cy="704850"/>
                        </a:xfrm>
                        <a:prstGeom prst="rect">
                          <a:avLst/>
                        </a:prstGeom>
                      </pic:spPr>
                    </pic:pic>
                  </a:graphicData>
                </a:graphic>
              </wp:anchor>
            </w:drawing>
          </w:r>
          <w:r w:rsidRPr="00006534">
            <w:t xml:space="preserve"> </w:t>
          </w:r>
        </w:p>
        <w:p w14:paraId="51AB441C" w14:textId="77777777" w:rsidR="00000000" w:rsidRPr="007B2B29" w:rsidRDefault="00000000" w:rsidP="007C6AFD">
          <w:pPr>
            <w:pStyle w:val="Normal15"/>
            <w:tabs>
              <w:tab w:val="right" w:pos="567"/>
            </w:tabs>
            <w:spacing w:after="0" w:line="240" w:lineRule="auto"/>
            <w:ind w:right="-2268"/>
            <w:rPr>
              <w:rFonts w:eastAsia="Arial" w:cs="Times New Roman"/>
              <w:color w:val="AF272F"/>
              <w:sz w:val="13"/>
              <w:szCs w:val="13"/>
              <w:lang w:val="en-AU"/>
            </w:rPr>
          </w:pPr>
        </w:p>
        <w:p w14:paraId="3260CA0C" w14:textId="77777777" w:rsidR="00000000" w:rsidRDefault="00000000" w:rsidP="007C6AFD">
          <w:pPr>
            <w:pStyle w:val="ESSubheading115"/>
            <w:ind w:firstLine="567"/>
          </w:pPr>
          <w:r w:rsidRPr="00834C37">
            <w:rPr>
              <w:noProof/>
              <w:sz w:val="15"/>
              <w:szCs w:val="15"/>
            </w:rPr>
            <w:t xml:space="preserve">Page | </w:t>
          </w:r>
          <w:r w:rsidRPr="00834C37">
            <w:rPr>
              <w:noProof/>
              <w:sz w:val="15"/>
              <w:szCs w:val="15"/>
            </w:rPr>
            <w:fldChar w:fldCharType="begin"/>
          </w:r>
          <w:r w:rsidRPr="00834C37">
            <w:rPr>
              <w:noProof/>
              <w:sz w:val="15"/>
              <w:szCs w:val="15"/>
            </w:rPr>
            <w:instrText xml:space="preserve"> PAGE   \* MERGEFORMAT </w:instrText>
          </w:r>
          <w:r w:rsidRPr="00834C37">
            <w:rPr>
              <w:noProof/>
              <w:sz w:val="15"/>
              <w:szCs w:val="15"/>
            </w:rPr>
            <w:fldChar w:fldCharType="separate"/>
          </w:r>
          <w:r>
            <w:rPr>
              <w:noProof/>
              <w:sz w:val="15"/>
              <w:szCs w:val="15"/>
            </w:rPr>
            <w:t>1</w:t>
          </w:r>
          <w:r w:rsidRPr="00834C37">
            <w:rPr>
              <w:noProof/>
              <w:sz w:val="15"/>
              <w:szCs w:val="15"/>
            </w:rPr>
            <w:fldChar w:fldCharType="end"/>
          </w:r>
        </w:p>
      </w:tc>
      <w:tc>
        <w:tcPr>
          <w:tcW w:w="4545" w:type="dxa"/>
        </w:tcPr>
        <w:p w14:paraId="4634056D" w14:textId="77777777" w:rsidR="00000000" w:rsidRDefault="00000000" w:rsidP="007C6AFD">
          <w:pPr>
            <w:pStyle w:val="Footer15"/>
            <w:jc w:val="center"/>
          </w:pPr>
        </w:p>
      </w:tc>
      <w:tc>
        <w:tcPr>
          <w:tcW w:w="4545" w:type="dxa"/>
        </w:tcPr>
        <w:p w14:paraId="54C102FC" w14:textId="77777777" w:rsidR="00000000" w:rsidRPr="00522841" w:rsidRDefault="00000000" w:rsidP="007C6AFD">
          <w:pPr>
            <w:pStyle w:val="ESSubheading115"/>
            <w:ind w:firstLine="567"/>
            <w:rPr>
              <w:sz w:val="15"/>
              <w:szCs w:val="15"/>
            </w:rPr>
          </w:pPr>
          <w:r w:rsidRPr="00522841">
            <w:rPr>
              <w:sz w:val="15"/>
              <w:szCs w:val="15"/>
            </w:rPr>
            <w:t xml:space="preserve"> </w:t>
          </w:r>
          <w:r w:rsidRPr="00522841">
            <w:rPr>
              <w:noProof/>
              <w:sz w:val="15"/>
              <w:szCs w:val="15"/>
            </w:rPr>
            <w:t>Printed: 15/12/2025</w:t>
          </w:r>
        </w:p>
      </w:tc>
      <w:tc>
        <w:tcPr>
          <w:tcW w:w="4545" w:type="dxa"/>
        </w:tcPr>
        <w:p w14:paraId="0B9C55F7" w14:textId="77777777" w:rsidR="00000000" w:rsidRDefault="00000000" w:rsidP="007C6AFD">
          <w:pPr>
            <w:pStyle w:val="Footer15"/>
          </w:pPr>
        </w:p>
      </w:tc>
      <w:tc>
        <w:tcPr>
          <w:tcW w:w="3985" w:type="dxa"/>
        </w:tcPr>
        <w:p w14:paraId="079AA519" w14:textId="77777777" w:rsidR="00000000" w:rsidRDefault="00000000" w:rsidP="007C6AFD">
          <w:pPr>
            <w:pStyle w:val="Footer15"/>
            <w:jc w:val="center"/>
          </w:pPr>
        </w:p>
      </w:tc>
      <w:tc>
        <w:tcPr>
          <w:tcW w:w="3888" w:type="dxa"/>
        </w:tcPr>
        <w:p w14:paraId="52BC64AE" w14:textId="77777777" w:rsidR="00000000" w:rsidRPr="00522841" w:rsidRDefault="00000000" w:rsidP="007C6AFD">
          <w:pPr>
            <w:pStyle w:val="ESSubheading115"/>
            <w:ind w:firstLine="567"/>
            <w:rPr>
              <w:sz w:val="15"/>
              <w:szCs w:val="15"/>
            </w:rPr>
          </w:pPr>
        </w:p>
      </w:tc>
    </w:tr>
  </w:tbl>
  <w:p w14:paraId="6A107F82" w14:textId="77777777" w:rsidR="00000000" w:rsidRPr="00C840F1" w:rsidRDefault="00000000" w:rsidP="00C840F1">
    <w:pPr>
      <w:pStyle w:val="Footer15"/>
    </w:pP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9F339A" w14:textId="77777777" w:rsidR="00000000" w:rsidRDefault="00000000">
    <w:pPr>
      <w:pStyle w:val="Footer15"/>
    </w:pP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33DA82" w14:textId="77777777" w:rsidR="00000000" w:rsidRDefault="00000000">
    <w:pPr>
      <w:pStyle w:val="Footer16"/>
    </w:pP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16"/>
      <w:tblW w:w="26053" w:type="dxa"/>
      <w:tblInd w:w="-43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45"/>
      <w:gridCol w:w="4545"/>
      <w:gridCol w:w="4545"/>
      <w:gridCol w:w="4545"/>
      <w:gridCol w:w="3985"/>
      <w:gridCol w:w="3888"/>
    </w:tblGrid>
    <w:tr w:rsidR="00B435AA" w14:paraId="6553B51B" w14:textId="77777777" w:rsidTr="007C6AFD">
      <w:tc>
        <w:tcPr>
          <w:tcW w:w="4545" w:type="dxa"/>
        </w:tcPr>
        <w:p w14:paraId="25E07FD1" w14:textId="77777777" w:rsidR="00000000" w:rsidRPr="00006534" w:rsidRDefault="00000000" w:rsidP="007C6AFD">
          <w:pPr>
            <w:pStyle w:val="ESSubheading116"/>
            <w:ind w:firstLine="567"/>
          </w:pPr>
          <w:r w:rsidRPr="005513BB">
            <w:rPr>
              <w:noProof/>
              <w:sz w:val="15"/>
              <w:szCs w:val="15"/>
            </w:rPr>
            <w:t>Emergency Management Plan: Hampden P-12 School - Terang Campus - 2025-2026</w:t>
          </w:r>
          <w:r w:rsidRPr="000C104E">
            <w:rPr>
              <w:noProof/>
              <w:lang w:val="en-AU" w:eastAsia="en-AU"/>
            </w:rPr>
            <w:drawing>
              <wp:anchor distT="0" distB="0" distL="114300" distR="114300" simplePos="0" relativeHeight="251749376" behindDoc="1" locked="0" layoutInCell="1" allowOverlap="1" wp14:anchorId="0C9BC9A2" wp14:editId="4F92F6DC">
                <wp:simplePos x="0" y="0"/>
                <wp:positionH relativeFrom="column">
                  <wp:posOffset>11844304</wp:posOffset>
                </wp:positionH>
                <wp:positionV relativeFrom="paragraph">
                  <wp:posOffset>-47625</wp:posOffset>
                </wp:positionV>
                <wp:extent cx="1981200" cy="704850"/>
                <wp:effectExtent l="0" t="0" r="0" b="0"/>
                <wp:wrapNone/>
                <wp:docPr id="444739701"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1981200" cy="704850"/>
                        </a:xfrm>
                        <a:prstGeom prst="rect">
                          <a:avLst/>
                        </a:prstGeom>
                      </pic:spPr>
                    </pic:pic>
                  </a:graphicData>
                </a:graphic>
              </wp:anchor>
            </w:drawing>
          </w:r>
          <w:r w:rsidRPr="00006534">
            <w:t xml:space="preserve"> </w:t>
          </w:r>
        </w:p>
        <w:p w14:paraId="30944434" w14:textId="77777777" w:rsidR="00000000" w:rsidRPr="007B2B29" w:rsidRDefault="00000000" w:rsidP="007C6AFD">
          <w:pPr>
            <w:pStyle w:val="Normal16"/>
            <w:tabs>
              <w:tab w:val="right" w:pos="567"/>
            </w:tabs>
            <w:spacing w:after="0" w:line="240" w:lineRule="auto"/>
            <w:ind w:right="-2268"/>
            <w:rPr>
              <w:rFonts w:eastAsia="Arial" w:cs="Times New Roman"/>
              <w:color w:val="AF272F"/>
              <w:sz w:val="13"/>
              <w:szCs w:val="13"/>
              <w:lang w:val="en-AU"/>
            </w:rPr>
          </w:pPr>
        </w:p>
        <w:p w14:paraId="4309391C" w14:textId="77777777" w:rsidR="00000000" w:rsidRDefault="00000000" w:rsidP="007C6AFD">
          <w:pPr>
            <w:pStyle w:val="ESSubheading116"/>
            <w:ind w:firstLine="567"/>
          </w:pPr>
          <w:r w:rsidRPr="00834C37">
            <w:rPr>
              <w:noProof/>
              <w:sz w:val="15"/>
              <w:szCs w:val="15"/>
            </w:rPr>
            <w:t xml:space="preserve">Page | </w:t>
          </w:r>
          <w:r w:rsidRPr="00834C37">
            <w:rPr>
              <w:noProof/>
              <w:sz w:val="15"/>
              <w:szCs w:val="15"/>
            </w:rPr>
            <w:fldChar w:fldCharType="begin"/>
          </w:r>
          <w:r w:rsidRPr="00834C37">
            <w:rPr>
              <w:noProof/>
              <w:sz w:val="15"/>
              <w:szCs w:val="15"/>
            </w:rPr>
            <w:instrText xml:space="preserve"> PAGE   \* MERGEFORMAT </w:instrText>
          </w:r>
          <w:r w:rsidRPr="00834C37">
            <w:rPr>
              <w:noProof/>
              <w:sz w:val="15"/>
              <w:szCs w:val="15"/>
            </w:rPr>
            <w:fldChar w:fldCharType="separate"/>
          </w:r>
          <w:r>
            <w:rPr>
              <w:noProof/>
              <w:sz w:val="15"/>
              <w:szCs w:val="15"/>
            </w:rPr>
            <w:t>1</w:t>
          </w:r>
          <w:r w:rsidRPr="00834C37">
            <w:rPr>
              <w:noProof/>
              <w:sz w:val="15"/>
              <w:szCs w:val="15"/>
            </w:rPr>
            <w:fldChar w:fldCharType="end"/>
          </w:r>
        </w:p>
      </w:tc>
      <w:tc>
        <w:tcPr>
          <w:tcW w:w="4545" w:type="dxa"/>
        </w:tcPr>
        <w:p w14:paraId="53E0C62E" w14:textId="77777777" w:rsidR="00000000" w:rsidRDefault="00000000" w:rsidP="007C6AFD">
          <w:pPr>
            <w:pStyle w:val="Footer16"/>
            <w:jc w:val="center"/>
          </w:pPr>
        </w:p>
      </w:tc>
      <w:tc>
        <w:tcPr>
          <w:tcW w:w="4545" w:type="dxa"/>
        </w:tcPr>
        <w:p w14:paraId="711FB8D6" w14:textId="77777777" w:rsidR="00000000" w:rsidRPr="00522841" w:rsidRDefault="00000000" w:rsidP="007C6AFD">
          <w:pPr>
            <w:pStyle w:val="ESSubheading116"/>
            <w:ind w:firstLine="567"/>
            <w:rPr>
              <w:sz w:val="15"/>
              <w:szCs w:val="15"/>
            </w:rPr>
          </w:pPr>
          <w:r w:rsidRPr="00522841">
            <w:rPr>
              <w:sz w:val="15"/>
              <w:szCs w:val="15"/>
            </w:rPr>
            <w:t xml:space="preserve"> </w:t>
          </w:r>
          <w:r w:rsidRPr="00522841">
            <w:rPr>
              <w:noProof/>
              <w:sz w:val="15"/>
              <w:szCs w:val="15"/>
            </w:rPr>
            <w:t>Printed: 15/12/2025</w:t>
          </w:r>
        </w:p>
      </w:tc>
      <w:tc>
        <w:tcPr>
          <w:tcW w:w="4545" w:type="dxa"/>
        </w:tcPr>
        <w:p w14:paraId="6902D9AF" w14:textId="77777777" w:rsidR="00000000" w:rsidRDefault="00000000" w:rsidP="007C6AFD">
          <w:pPr>
            <w:pStyle w:val="Footer16"/>
          </w:pPr>
        </w:p>
      </w:tc>
      <w:tc>
        <w:tcPr>
          <w:tcW w:w="3985" w:type="dxa"/>
        </w:tcPr>
        <w:p w14:paraId="2D65F6CD" w14:textId="77777777" w:rsidR="00000000" w:rsidRDefault="00000000" w:rsidP="007C6AFD">
          <w:pPr>
            <w:pStyle w:val="Footer16"/>
            <w:jc w:val="center"/>
          </w:pPr>
        </w:p>
      </w:tc>
      <w:tc>
        <w:tcPr>
          <w:tcW w:w="3888" w:type="dxa"/>
        </w:tcPr>
        <w:p w14:paraId="3BB9E35A" w14:textId="77777777" w:rsidR="00000000" w:rsidRPr="00522841" w:rsidRDefault="00000000" w:rsidP="007C6AFD">
          <w:pPr>
            <w:pStyle w:val="ESSubheading116"/>
            <w:ind w:firstLine="567"/>
            <w:rPr>
              <w:sz w:val="15"/>
              <w:szCs w:val="15"/>
            </w:rPr>
          </w:pPr>
        </w:p>
      </w:tc>
    </w:tr>
  </w:tbl>
  <w:p w14:paraId="5757BC9A" w14:textId="77777777" w:rsidR="00000000" w:rsidRPr="00C840F1" w:rsidRDefault="00000000" w:rsidP="00C840F1">
    <w:pPr>
      <w:pStyle w:val="Footer16"/>
    </w:pP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C6A557" w14:textId="77777777" w:rsidR="00000000" w:rsidRDefault="00000000">
    <w:pPr>
      <w:pStyle w:val="Footer16"/>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9B3709B" w14:textId="77777777" w:rsidR="007F5BB5" w:rsidRDefault="007F5BB5">
      <w:pPr>
        <w:spacing w:after="0" w:line="240" w:lineRule="auto"/>
      </w:pPr>
      <w:r>
        <w:separator/>
      </w:r>
    </w:p>
  </w:footnote>
  <w:footnote w:type="continuationSeparator" w:id="0">
    <w:p w14:paraId="5D02F195" w14:textId="77777777" w:rsidR="007F5BB5" w:rsidRDefault="007F5BB5">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6D5D96" w14:textId="77777777" w:rsidR="00000000" w:rsidRDefault="00000000">
    <w:r>
      <w:rPr>
        <w:noProof/>
        <w:lang w:val="en-AU" w:eastAsia="en-AU"/>
      </w:rPr>
      <mc:AlternateContent>
        <mc:Choice Requires="wps">
          <w:drawing>
            <wp:anchor distT="0" distB="0" distL="114300" distR="114300" simplePos="0" relativeHeight="251695104" behindDoc="0" locked="0" layoutInCell="1" allowOverlap="1" wp14:anchorId="627F08F4" wp14:editId="3E8771CD">
              <wp:simplePos x="0" y="0"/>
              <wp:positionH relativeFrom="page">
                <wp:align>center</wp:align>
              </wp:positionH>
              <wp:positionV relativeFrom="page">
                <wp:align>center</wp:align>
              </wp:positionV>
              <wp:extent cx="6350000" cy="2286000"/>
              <wp:effectExtent l="0" t="1428750" r="0" b="1276350"/>
              <wp:wrapNone/>
              <wp:docPr id="7"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29127154" w14:textId="77777777" w:rsidR="00000000" w:rsidRDefault="00000000" w:rsidP="00C259B6">
                          <w:pPr>
                            <w:pStyle w:val="NormalWeb"/>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627F08F4" id="_x0000_t202" coordsize="21600,21600" o:spt="202" path="m,l,21600r21600,l21600,xe">
              <v:stroke joinstyle="miter"/>
              <v:path gradientshapeok="t" o:connecttype="rect"/>
            </v:shapetype>
            <v:shape id="Text Box 7" o:spid="_x0000_s1026" type="#_x0000_t202" style="position:absolute;margin-left:0;margin-top:0;width:500pt;height:180pt;rotation:-40;z-index:251695104;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ued08QEAAMUDAAAOAAAAZHJzL2Uyb0RvYy54bWysU8GO0zAQvSPxD5bvNG0R1RJtuiq7LJcF&#10;VtqiPU9tpwnEHjN2m/TvGTtpF8ENkYOVjGfevDfzcn0z2E4cDYUWXSUXs7kUxinUrdtX8tv2/s2V&#10;FCGC09ChM5U8mSBv1q9fXfe+NEtssNOGBIO4UPa+kk2MviyKoBpjIczQG8eXNZKFyJ+0LzRBz+i2&#10;K5bz+arokbQnVCYEjt6Nl3Kd8evaqPi1roOJoqskc4v5pHzu0lmsr6HcE/imVRMN+AcWFlrHTS9Q&#10;dxBBHKj9C8q2ijBgHWcKbYF13SqTNbCaxfwPNU8NeJO18HCCv4wp/D9Y9eX45B9JxOEDDrzALCL4&#10;B1Q/gnB424Dbmw0R9o0BzY0X8hLO9LYnz2vN0a0Z4kfd8owXaa5F70M54ad9hDKkTrv+M2ougUPE&#10;3G2oyQrCVPaeV8pPDvNsBDPipZ0ui+IGQnFw9fZdzhOK75bLq1UqSi2hTGhpEZ5C/GTQivRSSWIn&#10;ZFg4PoQ4pp5TJqqJ3cgzDruBUxLlHeoTk+7ZIZUMPw9AhgdwsLfIhmLVNaF9ZgtuKMs+d94Oz0B+&#10;6h2Z9mN3dkgmkK2ihQObJqG/M5Dt2HhH6MQobaQ4JbOuRHZETbXBb3h8921W8sJzUsJeybOYfJ3M&#10;+Pt3znr5+9a/AAAA//8DAFBLAwQUAAYACAAAACEAA06AwtkAAAAGAQAADwAAAGRycy9kb3ducmV2&#10;LnhtbEyPQU/DMAyF70j7D5GRuLGkIE2sNJ0YElw4MTbtmjVeWpE4VZNuhV+PxwV8sGw9673P1WoK&#10;XpxwSF0kDcVcgUBqou3Iadh+vNw+gEjZkDU+Emr4wgSrenZVmdLGM73jaZOdYBNKpdHQ5tyXUqam&#10;xWDSPPZIrB3jEEzmdXDSDubM5sHLO6UWMpiOOKE1PT632HxuxqBhcjv3tl+/9oUdm72SR78cvwut&#10;b66np0cQGaf8dwwXfEaHmpkOcSSbhNfAj+TfftEUF4iDhvsFD7Ku5H/8+gcAAP//AwBQSwECLQAU&#10;AAYACAAAACEAtoM4kv4AAADhAQAAEwAAAAAAAAAAAAAAAAAAAAAAW0NvbnRlbnRfVHlwZXNdLnht&#10;bFBLAQItABQABgAIAAAAIQA4/SH/1gAAAJQBAAALAAAAAAAAAAAAAAAAAC8BAABfcmVscy8ucmVs&#10;c1BLAQItABQABgAIAAAAIQA9ued08QEAAMUDAAAOAAAAAAAAAAAAAAAAAC4CAABkcnMvZTJvRG9j&#10;LnhtbFBLAQItABQABgAIAAAAIQADToDC2QAAAAYBAAAPAAAAAAAAAAAAAAAAAEsEAABkcnMvZG93&#10;bnJldi54bWxQSwUGAAAAAAQABADzAAAAUQUAAAAA&#10;" filled="f" stroked="f">
              <o:lock v:ext="edit" shapetype="t"/>
              <v:textbox style="mso-fit-shape-to-text:t">
                <w:txbxContent>
                  <w:p w14:paraId="29127154" w14:textId="77777777" w:rsidR="00000000" w:rsidRDefault="00000000" w:rsidP="00C259B6">
                    <w:pPr>
                      <w:pStyle w:val="NormalWeb"/>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0DB622" w14:textId="77777777" w:rsidR="00B435AA" w:rsidRPr="003E29B5" w:rsidRDefault="00000000" w:rsidP="008766A4">
    <w:r>
      <w:rPr>
        <w:noProof/>
      </w:rPr>
      <w:drawing>
        <wp:anchor distT="0" distB="0" distL="114300" distR="114300" simplePos="0" relativeHeight="251767808" behindDoc="0" locked="0" layoutInCell="1" allowOverlap="1" wp14:anchorId="6D25944B" wp14:editId="55B704BF">
          <wp:simplePos x="0" y="0"/>
          <wp:positionH relativeFrom="column">
            <wp:posOffset>-554990</wp:posOffset>
          </wp:positionH>
          <wp:positionV relativeFrom="paragraph">
            <wp:posOffset>-15240</wp:posOffset>
          </wp:positionV>
          <wp:extent cx="2019600" cy="525600"/>
          <wp:effectExtent l="0" t="0" r="0" b="8255"/>
          <wp:wrapSquare wrapText="bothSides"/>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2019600" cy="525600"/>
                  </a:xfrm>
                  <a:prstGeom prst="rect">
                    <a:avLst/>
                  </a:prstGeom>
                  <a:noFill/>
                  <a:ln>
                    <a:noFill/>
                  </a:ln>
                </pic:spPr>
              </pic:pic>
            </a:graphicData>
          </a:graphic>
        </wp:anchor>
      </w:drawing>
    </w:r>
    <w:r w:rsidRPr="000C104E">
      <w:rPr>
        <w:noProof/>
        <w:lang w:val="en-AU" w:eastAsia="en-AU"/>
      </w:rPr>
      <w:drawing>
        <wp:anchor distT="0" distB="0" distL="114300" distR="114300" simplePos="0" relativeHeight="251731968" behindDoc="1" locked="0" layoutInCell="1" allowOverlap="1" wp14:anchorId="693DE4D5" wp14:editId="0680AA3B">
          <wp:simplePos x="0" y="0"/>
          <wp:positionH relativeFrom="column">
            <wp:posOffset>11844068</wp:posOffset>
          </wp:positionH>
          <wp:positionV relativeFrom="paragraph">
            <wp:posOffset>-272367</wp:posOffset>
          </wp:positionV>
          <wp:extent cx="1991003" cy="743054"/>
          <wp:effectExtent l="0" t="0" r="0" b="0"/>
          <wp:wrapNone/>
          <wp:docPr id="193" name="Picture 1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
                    <a:extLst>
                      <a:ext uri="{28A0092B-C50C-407E-A947-70E740481C1C}">
                        <a14:useLocalDpi xmlns:a14="http://schemas.microsoft.com/office/drawing/2010/main" val="0"/>
                      </a:ext>
                    </a:extLst>
                  </a:blip>
                  <a:stretch>
                    <a:fillRect/>
                  </a:stretch>
                </pic:blipFill>
                <pic:spPr>
                  <a:xfrm>
                    <a:off x="0" y="0"/>
                    <a:ext cx="1991003" cy="743054"/>
                  </a:xfrm>
                  <a:prstGeom prst="rect">
                    <a:avLst/>
                  </a:prstGeom>
                </pic:spPr>
              </pic:pic>
            </a:graphicData>
          </a:graphic>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D934CD" w14:textId="77777777" w:rsidR="00000000" w:rsidRDefault="00000000">
    <w:r>
      <w:rPr>
        <w:noProof/>
        <w:lang w:val="en-AU" w:eastAsia="en-AU"/>
      </w:rPr>
      <mc:AlternateContent>
        <mc:Choice Requires="wps">
          <w:drawing>
            <wp:anchor distT="0" distB="0" distL="114300" distR="114300" simplePos="0" relativeHeight="251658240" behindDoc="0" locked="0" layoutInCell="1" allowOverlap="1" wp14:anchorId="443717B9" wp14:editId="1095E62F">
              <wp:simplePos x="0" y="0"/>
              <wp:positionH relativeFrom="page">
                <wp:align>center</wp:align>
              </wp:positionH>
              <wp:positionV relativeFrom="page">
                <wp:align>center</wp:align>
              </wp:positionV>
              <wp:extent cx="6350000" cy="2286000"/>
              <wp:effectExtent l="0" t="1428750" r="0" b="1276350"/>
              <wp:wrapNone/>
              <wp:docPr id="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65E87D57" w14:textId="77777777" w:rsidR="00000000" w:rsidRDefault="00000000" w:rsidP="00C259B6">
                          <w:pPr>
                            <w:pStyle w:val="NormalWeb"/>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443717B9" id="_x0000_t202" coordsize="21600,21600" o:spt="202" path="m,l,21600r21600,l21600,xe">
              <v:stroke joinstyle="miter"/>
              <v:path gradientshapeok="t" o:connecttype="rect"/>
            </v:shapetype>
            <v:shape id="Text Box 2" o:spid="_x0000_s1027" type="#_x0000_t202" style="position:absolute;margin-left:0;margin-top:0;width:500pt;height:180pt;rotation:-40;z-index:251658240;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kIQk8wEAAMwDAAAOAAAAZHJzL2Uyb0RvYy54bWysU8GO0zAQvSPxD5bvNG0R1RJtuiq7LJcF&#10;VtqiPbu20wRij5lxm/TvGTtpF8ENkYOVjGfevDfzcn0zuE4cLVILvpKL2VwK6zWY1u8r+W17/+ZK&#10;CorKG9WBt5U8WZI369evrvtQ2iU00BmLgkE8lX2oZBNjKIuCdGOdohkE6/myBnQq8ifuC4OqZ3TX&#10;Fcv5fFX0gCYgaEvE0bvxUq4zfl1bHb/WNdkoukoyt5hPzOcuncX6WpV7VKFp9URD/QMLp1rPTS9Q&#10;dyoqccD2LyjXagSCOs40uALqutU2a2A1i/kfap4aFWzWwsOhcBkT/T9Y/eX4FB5RxOEDDLzALILC&#10;A+gfJDzcNsrv7QYR+sYqw40X8hLO9LanwGvN0a0d4kfT8owXaa5FH6ic8NM+qKTUadd/BsMl6hAh&#10;dxtqdAIhlb3nlfKTwzwbwYx4aafLoriB0BxcvX2X84Tmu+XyapWKUktVJrS0iIAUP1lwIr1UEtkJ&#10;GVYdHyiOqeeUiWpiN/KMw24QrZl0JOY7MCfm3rNRKkk/Dwotz+HgboF9xeJrBPfMTtxgVn8msB2e&#10;FYaJQmT2j93ZKJlHdowRXrk0EPOdgVzH/juqTowKR6ZTMstLnEfUVEthw1O8b7OgF56TILZMHslk&#10;7+TJ379z1stPuP4FAAD//wMAUEsDBBQABgAIAAAAIQADToDC2QAAAAYBAAAPAAAAZHJzL2Rvd25y&#10;ZXYueG1sTI9BT8MwDIXvSPsPkZG4saQgTaw0nRgSXDgxNu2aNV5akThVk26FX4/HBXywbD3rvc/V&#10;agpenHBIXSQNxVyBQGqi7chp2H683D6ASNmQNT4SavjCBKt6dlWZ0sYzveNpk51gE0ql0dDm3JdS&#10;pqbFYNI89kisHeMQTOZ1cNIO5szmwcs7pRYymI44oTU9PrfYfG7GoGFyO/e2X7/2hR2bvZJHvxy/&#10;C61vrqenRxAZp/x3DBd8RoeamQ5xJJuE18CP5N9+0RQXiIOG+wUPsq7kf/z6BwAA//8DAFBLAQIt&#10;ABQABgAIAAAAIQC2gziS/gAAAOEBAAATAAAAAAAAAAAAAAAAAAAAAABbQ29udGVudF9UeXBlc10u&#10;eG1sUEsBAi0AFAAGAAgAAAAhADj9If/WAAAAlAEAAAsAAAAAAAAAAAAAAAAALwEAAF9yZWxzLy5y&#10;ZWxzUEsBAi0AFAAGAAgAAAAhAIaQhCTzAQAAzAMAAA4AAAAAAAAAAAAAAAAALgIAAGRycy9lMm9E&#10;b2MueG1sUEsBAi0AFAAGAAgAAAAhAANOgMLZAAAABgEAAA8AAAAAAAAAAAAAAAAATQQAAGRycy9k&#10;b3ducmV2LnhtbFBLBQYAAAAABAAEAPMAAABTBQAAAAA=&#10;" filled="f" stroked="f">
              <o:lock v:ext="edit" shapetype="t"/>
              <v:textbox style="mso-fit-shape-to-text:t">
                <w:txbxContent>
                  <w:p w14:paraId="65E87D57" w14:textId="77777777" w:rsidR="00000000" w:rsidRDefault="00000000" w:rsidP="00C259B6">
                    <w:pPr>
                      <w:pStyle w:val="NormalWeb"/>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A2BD7A" w14:textId="77777777" w:rsidR="00000000" w:rsidRDefault="00000000">
    <w:pPr>
      <w:pStyle w:val="Normal0"/>
    </w:pPr>
    <w:r>
      <w:rPr>
        <w:noProof/>
        <w:lang w:val="en-AU" w:eastAsia="en-AU"/>
      </w:rPr>
      <mc:AlternateContent>
        <mc:Choice Requires="wps">
          <w:drawing>
            <wp:anchor distT="0" distB="0" distL="114300" distR="114300" simplePos="0" relativeHeight="251696128" behindDoc="0" locked="0" layoutInCell="1" allowOverlap="1" wp14:anchorId="61AC419C" wp14:editId="285DE1C7">
              <wp:simplePos x="0" y="0"/>
              <wp:positionH relativeFrom="page">
                <wp:align>center</wp:align>
              </wp:positionH>
              <wp:positionV relativeFrom="page">
                <wp:align>center</wp:align>
              </wp:positionV>
              <wp:extent cx="6350000" cy="2286000"/>
              <wp:effectExtent l="0" t="1428750" r="0" b="1276350"/>
              <wp:wrapNone/>
              <wp:docPr id="32774"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39DEB6FD" w14:textId="77777777" w:rsidR="00000000" w:rsidRDefault="00000000" w:rsidP="00C259B6">
                          <w:pPr>
                            <w:pStyle w:val="NormalWeb0"/>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61AC419C" id="_x0000_t202" coordsize="21600,21600" o:spt="202" path="m,l,21600r21600,l21600,xe">
              <v:stroke joinstyle="miter"/>
              <v:path gradientshapeok="t" o:connecttype="rect"/>
            </v:shapetype>
            <v:shape id="_x0000_s1028" type="#_x0000_t202" style="position:absolute;margin-left:0;margin-top:0;width:500pt;height:180pt;rotation:-40;z-index:251696128;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dcfE9QEAAMwDAAAOAAAAZHJzL2Uyb0RvYy54bWysU8GO0zAQvSPxD5bvNG0R1RJtuiq7LJcF&#10;VtqiPU9tpwnEHjN2m/TvGTtpF8ENkYOVjGfevDfzcn0z2E4cDYUWXSUXs7kUxinUrdtX8tv2/s2V&#10;FCGC09ChM5U8mSBv1q9fXfe+NEtssNOGBIO4UPa+kk2MviyKoBpjIczQG8eXNZKFyJ+0LzRBz+i2&#10;K5bz+arokbQnVCYEjt6Nl3Kd8evaqPi1roOJoqskc4v5pHzu0lmsr6HcE/imVRMN+AcWFlrHTS9Q&#10;dxBBHKj9C8q2ijBgHWcKbYF13SqTNbCaxfwPNU8NeJO18HCCv4wp/D9Y9eX45B9JxOEDDrzALCL4&#10;B1Q/gnB424Dbmw0R9o0BzY0X8hLO9LYnz2vN0a0Z4kfd8owXaa5F70M54ad9hDKkTrv+M2ougUPE&#10;3G2oyQrCVPaeV8pPDvNsBDPipZ0ui+IGQnFw9fZdzhOK75bLq1UqSi2hTGhpEZ5C/GTQivRSSWIn&#10;ZFg4PoQ4pp5TJqqJ3cgzDrtBtJqhE2hivkN9Yu49G6WS4ecByPAcDvYW2Vcsvia0z+zEDWX1ZwLb&#10;4RnITxQis3/szkbJPLJjtHBg00D0dwayHfvvCJ0YFY5Mp2SWlziPqKk2+A1P8b7Ngl54ToLYMnkk&#10;k72TJ3//zlkvP+H6FwAAAP//AwBQSwMEFAAGAAgAAAAhAANOgMLZAAAABgEAAA8AAABkcnMvZG93&#10;bnJldi54bWxMj0FPwzAMhe9I+w+RkbixpCBNrDSdGBJcODE27Zo1XlqROFWTboVfj8cFfLBsPeu9&#10;z9VqCl6ccEhdJA3FXIFAaqLtyGnYfrzcPoBI2ZA1PhJq+MIEq3p2VZnSxjO942mTnWATSqXR0Obc&#10;l1KmpsVg0jz2SKwd4xBM5nVw0g7mzObByzulFjKYjjihNT0+t9h8bsagYXI797Zfv/aFHZu9kke/&#10;HL8LrW+up6dHEBmn/HcMF3xGh5qZDnEkm4TXwI/k337RFBeIg4b7BQ+yruR//PoHAAD//wMAUEsB&#10;Ai0AFAAGAAgAAAAhALaDOJL+AAAA4QEAABMAAAAAAAAAAAAAAAAAAAAAAFtDb250ZW50X1R5cGVz&#10;XS54bWxQSwECLQAUAAYACAAAACEAOP0h/9YAAACUAQAACwAAAAAAAAAAAAAAAAAvAQAAX3JlbHMv&#10;LnJlbHNQSwECLQAUAAYACAAAACEAOnXHxPUBAADMAwAADgAAAAAAAAAAAAAAAAAuAgAAZHJzL2Uy&#10;b0RvYy54bWxQSwECLQAUAAYACAAAACEAA06AwtkAAAAGAQAADwAAAAAAAAAAAAAAAABPBAAAZHJz&#10;L2Rvd25yZXYueG1sUEsFBgAAAAAEAAQA8wAAAFUFAAAAAA==&#10;" filled="f" stroked="f">
              <o:lock v:ext="edit" shapetype="t"/>
              <v:textbox style="mso-fit-shape-to-text:t">
                <w:txbxContent>
                  <w:p w14:paraId="39DEB6FD" w14:textId="77777777" w:rsidR="00000000" w:rsidRDefault="00000000" w:rsidP="00C259B6">
                    <w:pPr>
                      <w:pStyle w:val="NormalWeb0"/>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E61F44" w14:textId="77777777" w:rsidR="00000000" w:rsidRDefault="00000000">
    <w:pPr>
      <w:pStyle w:val="Normal0"/>
    </w:pPr>
    <w:r>
      <w:rPr>
        <w:noProof/>
      </w:rPr>
      <w:drawing>
        <wp:anchor distT="0" distB="0" distL="114300" distR="114300" simplePos="0" relativeHeight="251751424" behindDoc="0" locked="0" layoutInCell="1" allowOverlap="1" wp14:anchorId="34AB5C8C" wp14:editId="2D0A24C0">
          <wp:simplePos x="0" y="0"/>
          <wp:positionH relativeFrom="column">
            <wp:posOffset>-542290</wp:posOffset>
          </wp:positionH>
          <wp:positionV relativeFrom="paragraph">
            <wp:posOffset>-66040</wp:posOffset>
          </wp:positionV>
          <wp:extent cx="2019600" cy="525600"/>
          <wp:effectExtent l="0" t="0" r="0" b="8255"/>
          <wp:wrapSquare wrapText="bothSides"/>
          <wp:docPr id="43748525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2019600" cy="525600"/>
                  </a:xfrm>
                  <a:prstGeom prst="rect">
                    <a:avLst/>
                  </a:prstGeom>
                  <a:noFill/>
                  <a:ln>
                    <a:noFill/>
                  </a:ln>
                </pic:spPr>
              </pic:pic>
            </a:graphicData>
          </a:graphic>
        </wp:anchor>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CFC5FC" w14:textId="77777777" w:rsidR="00000000" w:rsidRDefault="00000000">
    <w:pPr>
      <w:pStyle w:val="Normal0"/>
    </w:pPr>
    <w:r>
      <w:rPr>
        <w:noProof/>
        <w:lang w:val="en-AU" w:eastAsia="en-AU"/>
      </w:rPr>
      <mc:AlternateContent>
        <mc:Choice Requires="wps">
          <w:drawing>
            <wp:anchor distT="0" distB="0" distL="114300" distR="114300" simplePos="0" relativeHeight="251659264" behindDoc="0" locked="0" layoutInCell="1" allowOverlap="1" wp14:anchorId="23447B77" wp14:editId="15415934">
              <wp:simplePos x="0" y="0"/>
              <wp:positionH relativeFrom="page">
                <wp:align>center</wp:align>
              </wp:positionH>
              <wp:positionV relativeFrom="page">
                <wp:align>center</wp:align>
              </wp:positionV>
              <wp:extent cx="6350000" cy="2286000"/>
              <wp:effectExtent l="0" t="1428750" r="0" b="1276350"/>
              <wp:wrapNone/>
              <wp:docPr id="3277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28159EF9" w14:textId="77777777" w:rsidR="00000000" w:rsidRDefault="00000000" w:rsidP="00C259B6">
                          <w:pPr>
                            <w:pStyle w:val="NormalWeb0"/>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23447B77" id="_x0000_t202" coordsize="21600,21600" o:spt="202" path="m,l,21600r21600,l21600,xe">
              <v:stroke joinstyle="miter"/>
              <v:path gradientshapeok="t" o:connecttype="rect"/>
            </v:shapetype>
            <v:shape id="_x0000_s1029" type="#_x0000_t202" style="position:absolute;margin-left:0;margin-top:0;width:500pt;height:180pt;rotation:-40;z-index:251659264;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KQab9gEAAMwDAAAOAAAAZHJzL2Uyb0RvYy54bWysU8Fu2zAMvQ/YPwi6L05SLOiMOEXWrrt0&#10;W4Fm6JmR5NibJWqUEjt/P0px0mK7DfNBsCny8T3yeXkz2E4cDIUWXSVnk6kUxinUrdtV8vvm/t21&#10;FCGC09ChM5U8miBvVm/fLHtfmjk22GlDgkFcKHtfySZGXxZFUI2xECbojePLGslC5E/aFZqgZ3Tb&#10;FfPpdFH0SNoTKhMCR+9Ol3KV8evaqPitroOJoqskc4v5pHxu01msllDuCHzTqpEG/AMLC63jpheo&#10;O4gg9tT+BWVbRRiwjhOFtsC6bpXJGljNbPqHmqcGvMlaeDjBX8YU/h+s+np48o8k4vARB15gFhH8&#10;A6qfQTi8bcDtzJoI+8aA5sYzeQlnepuj57Xm6MYM8ZNuecazNNei96Ec8dM+QhlSp23/BTWXwD5i&#10;7jbUZAVhKvvAK+Unh3k2ghnx0o6XRXEDoTi4uHqf84Tiu/n8epGKUksoE1pahKcQPxu0Ir1UktgJ&#10;GRYODyGeUs8pI9XE7sQzDttBtLqSVwk0Md+iPjL3no1SyfBrD2R4Dnt7i+wrFl8T2md24pqy+jOB&#10;zfAM5EcKkdk/dmejZB7ZMVo4sGkg+gcD2Y79d4BOnBSemI7JLC9xPqGm2uDXPMX7Ngt64TkKYsvk&#10;kYz2Tp58/Z2zXn7C1W8AAAD//wMAUEsDBBQABgAIAAAAIQADToDC2QAAAAYBAAAPAAAAZHJzL2Rv&#10;d25yZXYueG1sTI9BT8MwDIXvSPsPkZG4saQgTaw0nRgSXDgxNu2aNV5akThVk26FX4/HBXywbD3r&#10;vc/VagpenHBIXSQNxVyBQGqi7chp2H683D6ASNmQNT4SavjCBKt6dlWZ0sYzveNpk51gE0ql0dDm&#10;3JdSpqbFYNI89kisHeMQTOZ1cNIO5szmwcs7pRYymI44oTU9PrfYfG7GoGFyO/e2X7/2hR2bvZJH&#10;vxy/C61vrqenRxAZp/x3DBd8RoeamQ5xJJuE18CP5N9+0RQXiIOG+wUPsq7kf/z6BwAA//8DAFBL&#10;AQItABQABgAIAAAAIQC2gziS/gAAAOEBAAATAAAAAAAAAAAAAAAAAAAAAABbQ29udGVudF9UeXBl&#10;c10ueG1sUEsBAi0AFAAGAAgAAAAhADj9If/WAAAAlAEAAAsAAAAAAAAAAAAAAAAALwEAAF9yZWxz&#10;Ly5yZWxzUEsBAi0AFAAGAAgAAAAhAK4pBpv2AQAAzAMAAA4AAAAAAAAAAAAAAAAALgIAAGRycy9l&#10;Mm9Eb2MueG1sUEsBAi0AFAAGAAgAAAAhAANOgMLZAAAABgEAAA8AAAAAAAAAAAAAAAAAUAQAAGRy&#10;cy9kb3ducmV2LnhtbFBLBQYAAAAABAAEAPMAAABWBQAAAAA=&#10;" filled="f" stroked="f">
              <o:lock v:ext="edit" shapetype="t"/>
              <v:textbox style="mso-fit-shape-to-text:t">
                <w:txbxContent>
                  <w:p w14:paraId="28159EF9" w14:textId="77777777" w:rsidR="00000000" w:rsidRDefault="00000000" w:rsidP="00C259B6">
                    <w:pPr>
                      <w:pStyle w:val="NormalWeb0"/>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FF8C83" w14:textId="77777777" w:rsidR="00000000" w:rsidRDefault="00000000">
    <w:pPr>
      <w:pStyle w:val="Normal1"/>
    </w:pPr>
    <w:r>
      <w:rPr>
        <w:noProof/>
        <w:lang w:val="en-AU" w:eastAsia="en-AU"/>
      </w:rPr>
      <mc:AlternateContent>
        <mc:Choice Requires="wps">
          <w:drawing>
            <wp:anchor distT="0" distB="0" distL="114300" distR="114300" simplePos="0" relativeHeight="251697152" behindDoc="0" locked="0" layoutInCell="1" allowOverlap="1" wp14:anchorId="0707D29F" wp14:editId="5227D01D">
              <wp:simplePos x="0" y="0"/>
              <wp:positionH relativeFrom="page">
                <wp:align>center</wp:align>
              </wp:positionH>
              <wp:positionV relativeFrom="page">
                <wp:align>center</wp:align>
              </wp:positionV>
              <wp:extent cx="6350000" cy="2286000"/>
              <wp:effectExtent l="0" t="1428750" r="0" b="1276350"/>
              <wp:wrapNone/>
              <wp:docPr id="32783"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3B5291A4" w14:textId="77777777" w:rsidR="00000000" w:rsidRDefault="00000000" w:rsidP="00C259B6">
                          <w:pPr>
                            <w:pStyle w:val="NormalWeb1"/>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0707D29F" id="_x0000_t202" coordsize="21600,21600" o:spt="202" path="m,l,21600r21600,l21600,xe">
              <v:stroke joinstyle="miter"/>
              <v:path gradientshapeok="t" o:connecttype="rect"/>
            </v:shapetype>
            <v:shape id="_x0000_s1030" type="#_x0000_t202" style="position:absolute;margin-left:0;margin-top:0;width:500pt;height:180pt;rotation:-40;z-index:251697152;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uDHf9gEAAMwDAAAOAAAAZHJzL2Uyb0RvYy54bWysU8GO0zAQvSPxD5bvNG2Baomarsouy2Vh&#10;V9qiPU9tpwnEHjN2m/TvGbtpF8ENkYOVjGfevDfzsrwebCcOhkKLrpKzyVQK4xTq1u0q+W1z9+ZK&#10;ihDBaejQmUoeTZDXq9evlr0vzRwb7LQhwSAulL2vZBOjL4siqMZYCBP0xvFljWQh8iftCk3QM7rt&#10;ivl0uih6JO0JlQmBo7enS7nK+HVtVHyo62Ci6CrJ3GI+KZ/bdBarJZQ7At+0aqQB/8DCQuu46QXq&#10;FiKIPbV/QdlWEQas40ShLbCuW2WyBlYzm/6h5qkBb7IWHk7wlzGF/wervh6e/COJOHzEgReYRQR/&#10;j+pHEA5vGnA7sybCvjGgufFMXsKZ3uboea05ujFD/KRbnvEszbXofShH/LSPUIbUadt/Qc0lsI+Y&#10;uw01WUGYyj7wSvnJYZ6NYEa8tONlUdxAKA4u3r7PeULx3Xx+tUhFqSWUCS0twlOInw1akV4qSeyE&#10;DAuH+xBPqeeUkWpid+IZh+0gWl3Jdwk0Md+iPjL3no1SyfBzD2R4Dnt7g+wrFl8T2md24pqy+jOB&#10;zfAM5EcKkdk/dmejZB7ZMVo4sGkg+jsD2Y79d4BOnBSemI7JLC9xPqGm2uDXPMW7Ngt64TkKYsvk&#10;kYz2Tp78/TtnvfyEq18AAAD//wMAUEsDBBQABgAIAAAAIQADToDC2QAAAAYBAAAPAAAAZHJzL2Rv&#10;d25yZXYueG1sTI9BT8MwDIXvSPsPkZG4saQgTaw0nRgSXDgxNu2aNV5akThVk26FX4/HBXywbD3r&#10;vc/VagpenHBIXSQNxVyBQGqi7chp2H683D6ASNmQNT4SavjCBKt6dlWZ0sYzveNpk51gE0ql0dDm&#10;3JdSpqbFYNI89kisHeMQTOZ1cNIO5szmwcs7pRYymI44oTU9PrfYfG7GoGFyO/e2X7/2hR2bvZJH&#10;vxy/C61vrqenRxAZp/x3DBd8RoeamQ5xJJuE18CP5N9+0RQXiIOG+wUPsq7kf/z6BwAA//8DAFBL&#10;AQItABQABgAIAAAAIQC2gziS/gAAAOEBAAATAAAAAAAAAAAAAAAAAAAAAABbQ29udGVudF9UeXBl&#10;c10ueG1sUEsBAi0AFAAGAAgAAAAhADj9If/WAAAAlAEAAAsAAAAAAAAAAAAAAAAALwEAAF9yZWxz&#10;Ly5yZWxzUEsBAi0AFAAGAAgAAAAhAAO4Md/2AQAAzAMAAA4AAAAAAAAAAAAAAAAALgIAAGRycy9l&#10;Mm9Eb2MueG1sUEsBAi0AFAAGAAgAAAAhAANOgMLZAAAABgEAAA8AAAAAAAAAAAAAAAAAUAQAAGRy&#10;cy9kb3ducmV2LnhtbFBLBQYAAAAABAAEAPMAAABWBQAAAAA=&#10;" filled="f" stroked="f">
              <o:lock v:ext="edit" shapetype="t"/>
              <v:textbox style="mso-fit-shape-to-text:t">
                <w:txbxContent>
                  <w:p w14:paraId="3B5291A4" w14:textId="77777777" w:rsidR="00000000" w:rsidRDefault="00000000" w:rsidP="00C259B6">
                    <w:pPr>
                      <w:pStyle w:val="NormalWeb1"/>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529DF9" w14:textId="77777777" w:rsidR="00000000" w:rsidRDefault="00000000">
    <w:pPr>
      <w:pStyle w:val="Normal1"/>
    </w:pPr>
    <w:r>
      <w:rPr>
        <w:noProof/>
      </w:rPr>
      <w:drawing>
        <wp:anchor distT="0" distB="0" distL="114300" distR="114300" simplePos="0" relativeHeight="251752448" behindDoc="0" locked="0" layoutInCell="1" allowOverlap="1" wp14:anchorId="5C67C4C5" wp14:editId="13F4AA69">
          <wp:simplePos x="0" y="0"/>
          <wp:positionH relativeFrom="column">
            <wp:posOffset>-504190</wp:posOffset>
          </wp:positionH>
          <wp:positionV relativeFrom="paragraph">
            <wp:posOffset>-85090</wp:posOffset>
          </wp:positionV>
          <wp:extent cx="2019600" cy="525600"/>
          <wp:effectExtent l="0" t="0" r="0" b="8255"/>
          <wp:wrapSquare wrapText="bothSides"/>
          <wp:docPr id="153040208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2019600" cy="525600"/>
                  </a:xfrm>
                  <a:prstGeom prst="rect">
                    <a:avLst/>
                  </a:prstGeom>
                  <a:noFill/>
                  <a:ln>
                    <a:noFill/>
                  </a:ln>
                </pic:spPr>
              </pic:pic>
            </a:graphicData>
          </a:graphic>
        </wp:anchor>
      </w:drawing>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E8B7AF" w14:textId="77777777" w:rsidR="00000000" w:rsidRDefault="00000000">
    <w:pPr>
      <w:pStyle w:val="Normal1"/>
    </w:pPr>
    <w:r>
      <w:rPr>
        <w:noProof/>
        <w:lang w:val="en-AU" w:eastAsia="en-AU"/>
      </w:rPr>
      <mc:AlternateContent>
        <mc:Choice Requires="wps">
          <w:drawing>
            <wp:anchor distT="0" distB="0" distL="114300" distR="114300" simplePos="0" relativeHeight="251660288" behindDoc="0" locked="0" layoutInCell="1" allowOverlap="1" wp14:anchorId="20598AE2" wp14:editId="2631C4E3">
              <wp:simplePos x="0" y="0"/>
              <wp:positionH relativeFrom="page">
                <wp:align>center</wp:align>
              </wp:positionH>
              <wp:positionV relativeFrom="page">
                <wp:align>center</wp:align>
              </wp:positionV>
              <wp:extent cx="6350000" cy="2286000"/>
              <wp:effectExtent l="0" t="1428750" r="0" b="1276350"/>
              <wp:wrapNone/>
              <wp:docPr id="3278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3CCFF789" w14:textId="77777777" w:rsidR="00000000" w:rsidRDefault="00000000" w:rsidP="00C259B6">
                          <w:pPr>
                            <w:pStyle w:val="NormalWeb1"/>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20598AE2" id="_x0000_t202" coordsize="21600,21600" o:spt="202" path="m,l,21600r21600,l21600,xe">
              <v:stroke joinstyle="miter"/>
              <v:path gradientshapeok="t" o:connecttype="rect"/>
            </v:shapetype>
            <v:shape id="_x0000_s1031" type="#_x0000_t202" style="position:absolute;margin-left:0;margin-top:0;width:500pt;height:180pt;rotation:-40;z-index:251660288;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5PCA9gEAAMwDAAAOAAAAZHJzL2Uyb0RvYy54bWysU8Fu2zAMvQ/YPwi6L04yNOiMOEXWrrt0&#10;W4Fm6FmR5NibJWqkEjt/P0px0mK7DfNBsCny8T3yeXkzuE4cLFILvpKzyVQK6zWY1u8q+X1z/+5a&#10;CorKG9WBt5U8WpI3q7dvln0o7Rwa6IxFwSCeyj5UsokxlEVBurFO0QSC9XxZAzoV+RN3hUHVM7rr&#10;ivl0uih6QBMQtCXi6N3pUq4yfl1bHb/VNdkoukoyt5hPzOc2ncVqqcodqtC0eqSh/oGFU63npheo&#10;OxWV2GP7F5RrNQJBHScaXAF13WqbNbCa2fQPNU+NCjZr4eFQuIyJ/h+s/np4Co8o4vARBl5gFkHh&#10;AfRPEh5uG+V3do0IfWOV4cYzeQlneptj4LXm6MYO8ZNpecazNNeiD1SO+GkfVFLqtO2/gOEStY+Q&#10;uw01OoGQyj7wSvnJYZ6NYEa8tONlUdxAaA4u3l/lPKH5bj6/XqSi1FKVCS0tIiDFzxacSC+VRHZC&#10;hlWHB4qn1HPKSDWxO/GMw3YQrankVQJNzLdgjsy9Z6NUkn7tFVqew97dAvuKxdcI7pmduMas/kxg&#10;MzwrDCOFyOwfu7NRMo/sGCO8cmkg5gcDuY79d1CdOCk8MR2TWV7ifEJNtRTWPMX7Ngt64TkKYsvk&#10;kYz2Tp58/Z2zXn7C1W8AAAD//wMAUEsDBBQABgAIAAAAIQADToDC2QAAAAYBAAAPAAAAZHJzL2Rv&#10;d25yZXYueG1sTI9BT8MwDIXvSPsPkZG4saQgTaw0nRgSXDgxNu2aNV5akThVk26FX4/HBXywbD3r&#10;vc/VagpenHBIXSQNxVyBQGqi7chp2H683D6ASNmQNT4SavjCBKt6dlWZ0sYzveNpk51gE0ql0dDm&#10;3JdSpqbFYNI89kisHeMQTOZ1cNIO5szmwcs7pRYymI44oTU9PrfYfG7GoGFyO/e2X7/2hR2bvZJH&#10;vxy/C61vrqenRxAZp/x3DBd8RoeamQ5xJJuE18CP5N9+0RQXiIOG+wUPsq7kf/z6BwAA//8DAFBL&#10;AQItABQABgAIAAAAIQC2gziS/gAAAOEBAAATAAAAAAAAAAAAAAAAAAAAAABbQ29udGVudF9UeXBl&#10;c10ueG1sUEsBAi0AFAAGAAgAAAAhADj9If/WAAAAlAEAAAsAAAAAAAAAAAAAAAAALwEAAF9yZWxz&#10;Ly5yZWxzUEsBAi0AFAAGAAgAAAAhAJfk8ID2AQAAzAMAAA4AAAAAAAAAAAAAAAAALgIAAGRycy9l&#10;Mm9Eb2MueG1sUEsBAi0AFAAGAAgAAAAhAANOgMLZAAAABgEAAA8AAAAAAAAAAAAAAAAAUAQAAGRy&#10;cy9kb3ducmV2LnhtbFBLBQYAAAAABAAEAPMAAABWBQAAAAA=&#10;" filled="f" stroked="f">
              <o:lock v:ext="edit" shapetype="t"/>
              <v:textbox style="mso-fit-shape-to-text:t">
                <w:txbxContent>
                  <w:p w14:paraId="3CCFF789" w14:textId="77777777" w:rsidR="00000000" w:rsidRDefault="00000000" w:rsidP="00C259B6">
                    <w:pPr>
                      <w:pStyle w:val="NormalWeb1"/>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872FF3" w14:textId="77777777" w:rsidR="00000000" w:rsidRDefault="00000000">
    <w:pPr>
      <w:pStyle w:val="Normal2"/>
    </w:pPr>
    <w:r>
      <w:rPr>
        <w:noProof/>
        <w:lang w:val="en-AU" w:eastAsia="en-AU"/>
      </w:rPr>
      <mc:AlternateContent>
        <mc:Choice Requires="wps">
          <w:drawing>
            <wp:anchor distT="0" distB="0" distL="114300" distR="114300" simplePos="0" relativeHeight="251698176" behindDoc="0" locked="0" layoutInCell="1" allowOverlap="1" wp14:anchorId="5E5B0890" wp14:editId="65645CD1">
              <wp:simplePos x="0" y="0"/>
              <wp:positionH relativeFrom="page">
                <wp:align>center</wp:align>
              </wp:positionH>
              <wp:positionV relativeFrom="page">
                <wp:align>center</wp:align>
              </wp:positionV>
              <wp:extent cx="6350000" cy="2286000"/>
              <wp:effectExtent l="0" t="1428750" r="0" b="1276350"/>
              <wp:wrapNone/>
              <wp:docPr id="32792"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7CFDB674" w14:textId="77777777" w:rsidR="00000000" w:rsidRDefault="00000000" w:rsidP="00C259B6">
                          <w:pPr>
                            <w:pStyle w:val="NormalWeb2"/>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5E5B0890" id="_x0000_t202" coordsize="21600,21600" o:spt="202" path="m,l,21600r21600,l21600,xe">
              <v:stroke joinstyle="miter"/>
              <v:path gradientshapeok="t" o:connecttype="rect"/>
            </v:shapetype>
            <v:shape id="_x0000_s1032" type="#_x0000_t202" style="position:absolute;margin-left:0;margin-top:0;width:500pt;height:180pt;rotation:-40;z-index:251698176;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AbNg9QEAAMwDAAAOAAAAZHJzL2Uyb0RvYy54bWysU8GO0zAQvSPxD5bvNG0R1RJtuiq7LJcF&#10;VtqiPU9tpwnEHjN2m/TvGTtpF8ENkYOVjGfevDfzcn0z2E4cDYUWXSUXs7kUxinUrdtX8tv2/s2V&#10;FCGC09ChM5U8mSBv1q9fXfe+NEtssNOGBIO4UPa+kk2MviyKoBpjIczQG8eXNZKFyJ+0LzRBz+i2&#10;K5bz+arokbQnVCYEjt6Nl3Kd8evaqPi1roOJoqskc4v5pHzu0lmsr6HcE/imVRMN+AcWFlrHTS9Q&#10;dxBBHKj9C8q2ijBgHWcKbYF13SqTNbCaxfwPNU8NeJO18HCCv4wp/D9Y9eX45B9JxOEDDrzALCL4&#10;B1Q/gnB424Dbmw0R9o0BzY0X8hLO9LYnz2vN0a0Z4kfd8owXaa5F70M54ad9hDKkTrv+M2ougUPE&#10;3G2oyQrCVPaeV8pPDvNsBDPipZ0ui+IGQnFw9fZdzhOK75bLq1UqSi2hTGhpEZ5C/GTQivRSSWIn&#10;ZFg4PoQ4pp5TJqqJ3cgzDrtBtJr7JNDEfIf6xNx7Nkolw88DkOE5HOwtsq9YfE1on9mJG8rqzwS2&#10;wzOQnyhEZv/YnY2SeWTHaOHApoHo7wxkO/bfEToxKhyZTsksL3EeUVNt8Bue4n2bBb3wnASxZfJI&#10;JnsnT/7+nbNefsL1LwAAAP//AwBQSwMEFAAGAAgAAAAhAANOgMLZAAAABgEAAA8AAABkcnMvZG93&#10;bnJldi54bWxMj0FPwzAMhe9I+w+RkbixpCBNrDSdGBJcODE27Zo1XlqROFWTboVfj8cFfLBsPeu9&#10;z9VqCl6ccEhdJA3FXIFAaqLtyGnYfrzcPoBI2ZA1PhJq+MIEq3p2VZnSxjO942mTnWATSqXR0Obc&#10;l1KmpsVg0jz2SKwd4xBM5nVw0g7mzObByzulFjKYjjihNT0+t9h8bsagYXI797Zfv/aFHZu9kke/&#10;HL8LrW+up6dHEBmn/HcMF3xGh5qZDnEkm4TXwI/k337RFBeIg4b7BQ+yruR//PoHAAD//wMAUEsB&#10;Ai0AFAAGAAgAAAAhALaDOJL+AAAA4QEAABMAAAAAAAAAAAAAAAAAAAAAAFtDb250ZW50X1R5cGVz&#10;XS54bWxQSwECLQAUAAYACAAAACEAOP0h/9YAAACUAQAACwAAAAAAAAAAAAAAAAAvAQAAX3JlbHMv&#10;LnJlbHNQSwECLQAUAAYACAAAACEAKwGzYPUBAADMAwAADgAAAAAAAAAAAAAAAAAuAgAAZHJzL2Uy&#10;b0RvYy54bWxQSwECLQAUAAYACAAAACEAA06AwtkAAAAGAQAADwAAAAAAAAAAAAAAAABPBAAAZHJz&#10;L2Rvd25yZXYueG1sUEsFBgAAAAAEAAQA8wAAAFUFAAAAAA==&#10;" filled="f" stroked="f">
              <o:lock v:ext="edit" shapetype="t"/>
              <v:textbox style="mso-fit-shape-to-text:t">
                <w:txbxContent>
                  <w:p w14:paraId="7CFDB674" w14:textId="77777777" w:rsidR="00000000" w:rsidRDefault="00000000" w:rsidP="00C259B6">
                    <w:pPr>
                      <w:pStyle w:val="NormalWeb2"/>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D55A63" w14:textId="77777777" w:rsidR="00000000" w:rsidRDefault="00000000">
    <w:pPr>
      <w:pStyle w:val="Normal2"/>
    </w:pPr>
    <w:r>
      <w:rPr>
        <w:noProof/>
      </w:rPr>
      <w:drawing>
        <wp:anchor distT="0" distB="0" distL="114300" distR="114300" simplePos="0" relativeHeight="251753472" behindDoc="0" locked="0" layoutInCell="1" allowOverlap="1" wp14:anchorId="5649BC54" wp14:editId="65CACCC3">
          <wp:simplePos x="0" y="0"/>
          <wp:positionH relativeFrom="column">
            <wp:posOffset>-497840</wp:posOffset>
          </wp:positionH>
          <wp:positionV relativeFrom="paragraph">
            <wp:posOffset>-34290</wp:posOffset>
          </wp:positionV>
          <wp:extent cx="2019600" cy="525600"/>
          <wp:effectExtent l="0" t="0" r="0" b="8255"/>
          <wp:wrapSquare wrapText="bothSides"/>
          <wp:docPr id="7084401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2019600" cy="525600"/>
                  </a:xfrm>
                  <a:prstGeom prst="rect">
                    <a:avLst/>
                  </a:prstGeom>
                  <a:noFill/>
                  <a:ln>
                    <a:noFill/>
                  </a:ln>
                </pic:spPr>
              </pic:pic>
            </a:graphicData>
          </a:graphic>
        </wp:anchor>
      </w:drawing>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CF868C" w14:textId="77777777" w:rsidR="00000000" w:rsidRDefault="00000000">
    <w:pPr>
      <w:pStyle w:val="Normal2"/>
    </w:pPr>
    <w:r>
      <w:rPr>
        <w:noProof/>
        <w:lang w:val="en-AU" w:eastAsia="en-AU"/>
      </w:rPr>
      <mc:AlternateContent>
        <mc:Choice Requires="wps">
          <w:drawing>
            <wp:anchor distT="0" distB="0" distL="114300" distR="114300" simplePos="0" relativeHeight="251661312" behindDoc="0" locked="0" layoutInCell="1" allowOverlap="1" wp14:anchorId="0B939DC9" wp14:editId="3918EFCD">
              <wp:simplePos x="0" y="0"/>
              <wp:positionH relativeFrom="page">
                <wp:align>center</wp:align>
              </wp:positionH>
              <wp:positionV relativeFrom="page">
                <wp:align>center</wp:align>
              </wp:positionV>
              <wp:extent cx="6350000" cy="2286000"/>
              <wp:effectExtent l="0" t="1428750" r="0" b="1276350"/>
              <wp:wrapNone/>
              <wp:docPr id="3279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3102C72B" w14:textId="77777777" w:rsidR="00000000" w:rsidRDefault="00000000" w:rsidP="00C259B6">
                          <w:pPr>
                            <w:pStyle w:val="NormalWeb2"/>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0B939DC9" id="_x0000_t202" coordsize="21600,21600" o:spt="202" path="m,l,21600r21600,l21600,xe">
              <v:stroke joinstyle="miter"/>
              <v:path gradientshapeok="t" o:connecttype="rect"/>
            </v:shapetype>
            <v:shape id="_x0000_s1033" type="#_x0000_t202" style="position:absolute;margin-left:0;margin-top:0;width:500pt;height:180pt;rotation:-40;z-index:251661312;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XI/9gEAAMwDAAAOAAAAZHJzL2Uyb0RvYy54bWysU8GO0zAQvSPxD5bvNG0RZYmarsouy2Vh&#10;V9qiPU9tpwnEHjN2m/TvGbtpF8ENkYOVjGfevDfzsrwebCcOhkKLrpKzyVQK4xTq1u0q+W1z9+ZK&#10;ihDBaejQmUoeTZDXq9evlr0vzRwb7LQhwSAulL2vZBOjL4siqMZYCBP0xvFljWQh8iftCk3QM7rt&#10;ivl0uih6JO0JlQmBo7enS7nK+HVtVHyo62Ci6CrJ3GI+KZ/bdBarJZQ7At+0aqQB/8DCQuu46QXq&#10;FiKIPbV/QdlWEQas40ShLbCuW2WyBlYzm/6h5qkBb7IWHk7wlzGF/wervh6e/COJOHzEgReYRQR/&#10;j+pHEA5vGnA7sybCvjGgufFMXsKZ3uboea05ujFD/KRbnvEszbXofShH/LSPUIbUadt/Qc0lsI+Y&#10;uw01WUGYyj7wSvnJYZ6NYEa8tONlUdxAKA4u3r7LeULx3Xx+tUhFqSWUCS0twlOInw1akV4qSeyE&#10;DAuH+xBPqeeUkWpid+IZh+0gWl3J9wk0Md+iPjL3no1SyfBzD2R4Dnt7g+wrFl8T2md24pqy+jOB&#10;zfAM5EcKkdk/dmejZB7ZMVo4sGkg+jsD2Y79d4BOnBSemI7JLC9xPqGm2uDXPMW7Ngt64TkKYsvk&#10;kYz2Tp78/TtnvfyEq18AAAD//wMAUEsDBBQABgAIAAAAIQADToDC2QAAAAYBAAAPAAAAZHJzL2Rv&#10;d25yZXYueG1sTI9BT8MwDIXvSPsPkZG4saQgTaw0nRgSXDgxNu2aNV5akThVk26FX4/HBXywbD3r&#10;vc/VagpenHBIXSQNxVyBQGqi7chp2H683D6ASNmQNT4SavjCBKt6dlWZ0sYzveNpk51gE0ql0dDm&#10;3JdSpqbFYNI89kisHeMQTOZ1cNIO5szmwcs7pRYymI44oTU9PrfYfG7GoGFyO/e2X7/2hR2bvZJH&#10;vxy/C61vrqenRxAZp/x3DBd8RoeamQ5xJJuE18CP5N9+0RQXiIOG+wUPsq7kf/z6BwAA//8DAFBL&#10;AQItABQABgAIAAAAIQC2gziS/gAAAOEBAAATAAAAAAAAAAAAAAAAAAAAAABbQ29udGVudF9UeXBl&#10;c10ueG1sUEsBAi0AFAAGAAgAAAAhADj9If/WAAAAlAEAAAsAAAAAAAAAAAAAAAAALwEAAF9yZWxz&#10;Ly5yZWxzUEsBAi0AFAAGAAgAAAAhAL9dcj/2AQAAzAMAAA4AAAAAAAAAAAAAAAAALgIAAGRycy9l&#10;Mm9Eb2MueG1sUEsBAi0AFAAGAAgAAAAhAANOgMLZAAAABgEAAA8AAAAAAAAAAAAAAAAAUAQAAGRy&#10;cy9kb3ducmV2LnhtbFBLBQYAAAAABAAEAPMAAABWBQAAAAA=&#10;" filled="f" stroked="f">
              <o:lock v:ext="edit" shapetype="t"/>
              <v:textbox style="mso-fit-shape-to-text:t">
                <w:txbxContent>
                  <w:p w14:paraId="3102C72B" w14:textId="77777777" w:rsidR="00000000" w:rsidRDefault="00000000" w:rsidP="00C259B6">
                    <w:pPr>
                      <w:pStyle w:val="NormalWeb2"/>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96D564" w14:textId="77777777" w:rsidR="00000000" w:rsidRDefault="00000000">
    <w:pPr>
      <w:pStyle w:val="Normal3"/>
    </w:pPr>
    <w:r>
      <w:rPr>
        <w:noProof/>
        <w:lang w:val="en-AU" w:eastAsia="en-AU"/>
      </w:rPr>
      <mc:AlternateContent>
        <mc:Choice Requires="wps">
          <w:drawing>
            <wp:anchor distT="0" distB="0" distL="114300" distR="114300" simplePos="0" relativeHeight="251699200" behindDoc="0" locked="0" layoutInCell="1" allowOverlap="1" wp14:anchorId="0CB465C4" wp14:editId="7FB0BEF4">
              <wp:simplePos x="0" y="0"/>
              <wp:positionH relativeFrom="page">
                <wp:align>center</wp:align>
              </wp:positionH>
              <wp:positionV relativeFrom="page">
                <wp:align>center</wp:align>
              </wp:positionV>
              <wp:extent cx="6350000" cy="2286000"/>
              <wp:effectExtent l="0" t="1428750" r="0" b="1276350"/>
              <wp:wrapNone/>
              <wp:docPr id="32801"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4BE3C680" w14:textId="77777777" w:rsidR="00000000" w:rsidRDefault="00000000" w:rsidP="00C259B6">
                          <w:pPr>
                            <w:pStyle w:val="NormalWeb3"/>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0CB465C4" id="_x0000_t202" coordsize="21600,21600" o:spt="202" path="m,l,21600r21600,l21600,xe">
              <v:stroke joinstyle="miter"/>
              <v:path gradientshapeok="t" o:connecttype="rect"/>
            </v:shapetype>
            <v:shape id="_x0000_s1034" type="#_x0000_t202" style="position:absolute;margin-left:0;margin-top:0;width:500pt;height:180pt;rotation:-40;z-index:251699200;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Itzo9QEAAMwDAAAOAAAAZHJzL2Uyb0RvYy54bWysU8GO0zAQvSPxD5bvNG0RVYmarsouy2WB&#10;lbZoz1PbaQKxx4zdJv17xm7aRXBD5GAl45k37828rG4G24mjodCiq+RsMpXCOIW6dftKftvev1lK&#10;ESI4DR06U8mTCfJm/frVqvelmWODnTYkGMSFsveVbGL0ZVEE1RgLYYLeOL6skSxE/qR9oQl6Rrdd&#10;MZ9OF0WPpD2hMiFw9O58KdcZv66Nil/rOpgoukoyt5hPyucuncV6BeWewDetGmnAP7Cw0DpueoW6&#10;gwjiQO1fULZVhAHrOFFoC6zrVpmsgdXMpn+oeWrAm6yFhxP8dUzh/8GqL8cn/0giDh9w4AVmEcE/&#10;oPoRhMPbBtzebIiwbwxobjyT13Cmtz15XmuObs0QP+qWZzxLcy16H8oRP+0jlCF12vWfUXMJHCLm&#10;bkNNVhCmsve8Un5ymGcjmBEv7XRdFDcQioOLt+9ynlB8N58vF6kotYQyoaVFeArxk0Er0ksliZ2Q&#10;YeH4EOI59ZIyUk3szjzjsBtEqyu5TKCJ+Q71ibn3bJRKhp8HIMNzONhbZF+x+JrQPrMTN5TVXwhs&#10;h2cgP1KIzP6xuxgl88iO0cKBTQPR3xnIduy/I3TirPDMdExmeYnzGTXVBr/hKd63WdALz1EQWyaP&#10;ZLR38uTv3znr5Sdc/wIAAP//AwBQSwMEFAAGAAgAAAAhAANOgMLZAAAABgEAAA8AAABkcnMvZG93&#10;bnJldi54bWxMj0FPwzAMhe9I+w+RkbixpCBNrDSdGBJcODE27Zo1XlqROFWTboVfj8cFfLBsPeu9&#10;z9VqCl6ccEhdJA3FXIFAaqLtyGnYfrzcPoBI2ZA1PhJq+MIEq3p2VZnSxjO942mTnWATSqXR0Obc&#10;l1KmpsVg0jz2SKwd4xBM5nVw0g7mzObByzulFjKYjjihNT0+t9h8bsagYXI797Zfv/aFHZu9kke/&#10;HL8LrW+up6dHEBmn/HcMF3xGh5qZDnEkm4TXwI/k337RFBeIg4b7BQ+yruR//PoHAAD//wMAUEsB&#10;Ai0AFAAGAAgAAAAhALaDOJL+AAAA4QEAABMAAAAAAAAAAAAAAAAAAAAAAFtDb250ZW50X1R5cGVz&#10;XS54bWxQSwECLQAUAAYACAAAACEAOP0h/9YAAACUAQAACwAAAAAAAAAAAAAAAAAvAQAAX3JlbHMv&#10;LnJlbHNQSwECLQAUAAYACAAAACEAcSLc6PUBAADMAwAADgAAAAAAAAAAAAAAAAAuAgAAZHJzL2Uy&#10;b0RvYy54bWxQSwECLQAUAAYACAAAACEAA06AwtkAAAAGAQAADwAAAAAAAAAAAAAAAABPBAAAZHJz&#10;L2Rvd25yZXYueG1sUEsFBgAAAAAEAAQA8wAAAFUFAAAAAA==&#10;" filled="f" stroked="f">
              <o:lock v:ext="edit" shapetype="t"/>
              <v:textbox style="mso-fit-shape-to-text:t">
                <w:txbxContent>
                  <w:p w14:paraId="4BE3C680" w14:textId="77777777" w:rsidR="00000000" w:rsidRDefault="00000000" w:rsidP="00C259B6">
                    <w:pPr>
                      <w:pStyle w:val="NormalWeb3"/>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582FB2" w14:textId="77777777" w:rsidR="00000000" w:rsidRDefault="00000000">
    <w:pPr>
      <w:pStyle w:val="Normal3"/>
    </w:pPr>
    <w:r>
      <w:rPr>
        <w:noProof/>
      </w:rPr>
      <w:drawing>
        <wp:anchor distT="0" distB="0" distL="114300" distR="114300" simplePos="0" relativeHeight="251754496" behindDoc="0" locked="0" layoutInCell="1" allowOverlap="1" wp14:anchorId="3A9AA408" wp14:editId="59939774">
          <wp:simplePos x="0" y="0"/>
          <wp:positionH relativeFrom="column">
            <wp:posOffset>-478790</wp:posOffset>
          </wp:positionH>
          <wp:positionV relativeFrom="paragraph">
            <wp:posOffset>-27940</wp:posOffset>
          </wp:positionV>
          <wp:extent cx="2019600" cy="525600"/>
          <wp:effectExtent l="0" t="0" r="0" b="8255"/>
          <wp:wrapSquare wrapText="bothSides"/>
          <wp:docPr id="192056716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2019600" cy="525600"/>
                  </a:xfrm>
                  <a:prstGeom prst="rect">
                    <a:avLst/>
                  </a:prstGeom>
                  <a:noFill/>
                  <a:ln>
                    <a:noFill/>
                  </a:ln>
                </pic:spPr>
              </pic:pic>
            </a:graphicData>
          </a:graphic>
        </wp:anchor>
      </w:drawing>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942E0A" w14:textId="77777777" w:rsidR="00000000" w:rsidRDefault="00000000">
    <w:pPr>
      <w:pStyle w:val="Normal3"/>
    </w:pPr>
    <w:r>
      <w:rPr>
        <w:noProof/>
        <w:lang w:val="en-AU" w:eastAsia="en-AU"/>
      </w:rPr>
      <mc:AlternateContent>
        <mc:Choice Requires="wps">
          <w:drawing>
            <wp:anchor distT="0" distB="0" distL="114300" distR="114300" simplePos="0" relativeHeight="251662336" behindDoc="0" locked="0" layoutInCell="1" allowOverlap="1" wp14:anchorId="441ABE30" wp14:editId="50FF11E0">
              <wp:simplePos x="0" y="0"/>
              <wp:positionH relativeFrom="page">
                <wp:align>center</wp:align>
              </wp:positionH>
              <wp:positionV relativeFrom="page">
                <wp:align>center</wp:align>
              </wp:positionV>
              <wp:extent cx="6350000" cy="2286000"/>
              <wp:effectExtent l="0" t="1428750" r="0" b="1276350"/>
              <wp:wrapNone/>
              <wp:docPr id="3280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30FC8D40" w14:textId="77777777" w:rsidR="00000000" w:rsidRDefault="00000000" w:rsidP="00C259B6">
                          <w:pPr>
                            <w:pStyle w:val="NormalWeb3"/>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441ABE30" id="_x0000_t202" coordsize="21600,21600" o:spt="202" path="m,l,21600r21600,l21600,xe">
              <v:stroke joinstyle="miter"/>
              <v:path gradientshapeok="t" o:connecttype="rect"/>
            </v:shapetype>
            <v:shape id="_x0000_s1035" type="#_x0000_t202" style="position:absolute;margin-left:0;margin-top:0;width:500pt;height:180pt;rotation:-40;z-index:251662336;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fh239gEAAMwDAAAOAAAAZHJzL2Uyb0RvYy54bWysU8Fu2zAMvQ/YPwi6L04yLGiNOEXWrrt0&#10;W4Fm6JmR5NibJWqUEjt/P0px0mK7DfNBsCny8T3yeXkz2E4cDIUWXSVnk6kUxinUrdtV8vvm/t2V&#10;FCGC09ChM5U8miBvVm/fLHtfmjk22GlDgkFcKHtfySZGXxZFUI2xECbojePLGslC5E/aFZqgZ3Tb&#10;FfPpdFH0SNoTKhMCR+9Ol3KV8evaqPitroOJoqskc4v5pHxu01msllDuCHzTqpEG/AMLC63jpheo&#10;O4gg9tT+BWVbRRiwjhOFtsC6bpXJGljNbPqHmqcGvMlaeDjBX8YU/h+s+np48o8k4vARB15gFhH8&#10;A6qfQTi8bcDtzJoI+8aA5sYzeQlnepuj57Xm6MYM8ZNuecazNNei96Ec8dM+QhlSp23/BTWXwD5i&#10;7jbUZAVhKrvmlfKTwzwbwYx4acfLoriBUBxcvP+Q84Tiu/n8apGKUksoE1pahKcQPxu0Ir1UktgJ&#10;GRYODyGeUs8pI9XE7sQzDttBtLqS1wk0Md+iPjL3no1SyfBrD2R4Dnt7i+wrFl8T2md24pqy+jOB&#10;zfAM5EcKkdk/dmejZB7ZMVo4sGkg+gcD2Y79d4BOnBSemI7JLC9xPqGm2uDXPMX7Ngt64TkKYsvk&#10;kYz2Tp58/Z2zXn7C1W8AAAD//wMAUEsDBBQABgAIAAAAIQADToDC2QAAAAYBAAAPAAAAZHJzL2Rv&#10;d25yZXYueG1sTI9BT8MwDIXvSPsPkZG4saQgTaw0nRgSXDgxNu2aNV5akThVk26FX4/HBXywbD3r&#10;vc/VagpenHBIXSQNxVyBQGqi7chp2H683D6ASNmQNT4SavjCBKt6dlWZ0sYzveNpk51gE0ql0dDm&#10;3JdSpqbFYNI89kisHeMQTOZ1cNIO5szmwcs7pRYymI44oTU9PrfYfG7GoGFyO/e2X7/2hR2bvZJH&#10;vxy/C61vrqenRxAZp/x3DBd8RoeamQ5xJJuE18CP5N9+0RQXiIOG+wUPsq7kf/z6BwAA//8DAFBL&#10;AQItABQABgAIAAAAIQC2gziS/gAAAOEBAAATAAAAAAAAAAAAAAAAAAAAAABbQ29udGVudF9UeXBl&#10;c10ueG1sUEsBAi0AFAAGAAgAAAAhADj9If/WAAAAlAEAAAsAAAAAAAAAAAAAAAAALwEAAF9yZWxz&#10;Ly5yZWxzUEsBAi0AFAAGAAgAAAAhAOV+Hbf2AQAAzAMAAA4AAAAAAAAAAAAAAAAALgIAAGRycy9l&#10;Mm9Eb2MueG1sUEsBAi0AFAAGAAgAAAAhAANOgMLZAAAABgEAAA8AAAAAAAAAAAAAAAAAUAQAAGRy&#10;cy9kb3ducmV2LnhtbFBLBQYAAAAABAAEAPMAAABWBQAAAAA=&#10;" filled="f" stroked="f">
              <o:lock v:ext="edit" shapetype="t"/>
              <v:textbox style="mso-fit-shape-to-text:t">
                <w:txbxContent>
                  <w:p w14:paraId="30FC8D40" w14:textId="77777777" w:rsidR="00000000" w:rsidRDefault="00000000" w:rsidP="00C259B6">
                    <w:pPr>
                      <w:pStyle w:val="NormalWeb3"/>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4ADA25" w14:textId="77777777" w:rsidR="00000000" w:rsidRDefault="00000000">
    <w:pPr>
      <w:pStyle w:val="Normal4"/>
    </w:pPr>
    <w:r>
      <w:rPr>
        <w:noProof/>
        <w:lang w:val="en-AU" w:eastAsia="en-AU"/>
      </w:rPr>
      <mc:AlternateContent>
        <mc:Choice Requires="wps">
          <w:drawing>
            <wp:anchor distT="0" distB="0" distL="114300" distR="114300" simplePos="0" relativeHeight="251700224" behindDoc="0" locked="0" layoutInCell="1" allowOverlap="1" wp14:anchorId="645DA16E" wp14:editId="7706D7BE">
              <wp:simplePos x="0" y="0"/>
              <wp:positionH relativeFrom="page">
                <wp:align>center</wp:align>
              </wp:positionH>
              <wp:positionV relativeFrom="page">
                <wp:align>center</wp:align>
              </wp:positionV>
              <wp:extent cx="6350000" cy="2286000"/>
              <wp:effectExtent l="0" t="1428750" r="0" b="1276350"/>
              <wp:wrapNone/>
              <wp:docPr id="32810"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64610607" w14:textId="77777777" w:rsidR="00000000" w:rsidRDefault="00000000" w:rsidP="00C259B6">
                          <w:pPr>
                            <w:pStyle w:val="NormalWeb4"/>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645DA16E" id="_x0000_t202" coordsize="21600,21600" o:spt="202" path="m,l,21600r21600,l21600,xe">
              <v:stroke joinstyle="miter"/>
              <v:path gradientshapeok="t" o:connecttype="rect"/>
            </v:shapetype>
            <v:shape id="_x0000_s1036" type="#_x0000_t202" style="position:absolute;margin-left:0;margin-top:0;width:500pt;height:180pt;rotation:-40;z-index:251700224;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lQ0h9QEAAM0DAAAOAAAAZHJzL2Uyb0RvYy54bWysU8GO0zAQvSPxD5bvNG0R1RJtuiq7LJcF&#10;VtqiPU9tpwnEHjN2m/TvGTtpF8ENkYOVjGfevDfzcn0z2E4cDYUWXSUXs7kUxinUrdtX8tv2/s2V&#10;FCGC09ChM5U8mSBv1q9fXfe+NEtssNOGBIO4UPa+kk2MviyKoBpjIczQG8eXNZKFyJ+0LzRBz+i2&#10;K5bz+arokbQnVCYEjt6Nl3Kd8evaqPi1roOJoqskc4v5pHzu0lmsr6HcE/imVRMN+AcWFlrHTS9Q&#10;dxBBHKj9C8q2ijBgHWcKbYF13SqTNbCaxfwPNU8NeJO18HCCv4wp/D9Y9eX45B9JxOEDDrzALCL4&#10;B1Q/gnB424Dbmw0R9o0BzY0X8hLO9LYnz2vN0a0Z4kfd8owXaa5F70M54ad9hDKkTrv+M2ougUPE&#10;3G2oyQrCVPaeV8pPDvNsBDPipZ0ui+IGQnFw9fZdzhOK75bLq1UqSi2hTGhpEZ5C/GTQivRSSWIn&#10;ZFg4PoQ4pp5TJqqJ3cgzDrtBtJoJZdREfYf6xOR7dkolw88DkOFBHOwtsrFYfU1on9mKG8ryzwy2&#10;wzOQnzhEpv/YnZ2SiWTLaOHApono7wxkOzbgEToxShypTsmsL5EeUVNt8Bse432bFb3wnBSxZ/JM&#10;Jn8nU/7+nbNe/sL1LwAAAP//AwBQSwMEFAAGAAgAAAAhAANOgMLZAAAABgEAAA8AAABkcnMvZG93&#10;bnJldi54bWxMj0FPwzAMhe9I+w+RkbixpCBNrDSdGBJcODE27Zo1XlqROFWTboVfj8cFfLBsPeu9&#10;z9VqCl6ccEhdJA3FXIFAaqLtyGnYfrzcPoBI2ZA1PhJq+MIEq3p2VZnSxjO942mTnWATSqXR0Obc&#10;l1KmpsVg0jz2SKwd4xBM5nVw0g7mzObByzulFjKYjjihNT0+t9h8bsagYXI797Zfv/aFHZu9kke/&#10;HL8LrW+up6dHEBmn/HcMF3xGh5qZDnEkm4TXwI/k337RFBeIg4b7BQ+yruR//PoHAAD//wMAUEsB&#10;Ai0AFAAGAAgAAAAhALaDOJL+AAAA4QEAABMAAAAAAAAAAAAAAAAAAAAAAFtDb250ZW50X1R5cGVz&#10;XS54bWxQSwECLQAUAAYACAAAACEAOP0h/9YAAACUAQAACwAAAAAAAAAAAAAAAAAvAQAAX3JlbHMv&#10;LnJlbHNQSwECLQAUAAYACAAAACEAnJUNIfUBAADNAwAADgAAAAAAAAAAAAAAAAAuAgAAZHJzL2Uy&#10;b0RvYy54bWxQSwECLQAUAAYACAAAACEAA06AwtkAAAAGAQAADwAAAAAAAAAAAAAAAABPBAAAZHJz&#10;L2Rvd25yZXYueG1sUEsFBgAAAAAEAAQA8wAAAFUFAAAAAA==&#10;" filled="f" stroked="f">
              <o:lock v:ext="edit" shapetype="t"/>
              <v:textbox style="mso-fit-shape-to-text:t">
                <w:txbxContent>
                  <w:p w14:paraId="64610607" w14:textId="77777777" w:rsidR="00000000" w:rsidRDefault="00000000" w:rsidP="00C259B6">
                    <w:pPr>
                      <w:pStyle w:val="NormalWeb4"/>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6D0F3" w14:textId="77777777" w:rsidR="00000000" w:rsidRDefault="00000000">
    <w:pPr>
      <w:pStyle w:val="Normal4"/>
    </w:pPr>
    <w:r>
      <w:rPr>
        <w:noProof/>
      </w:rPr>
      <w:drawing>
        <wp:anchor distT="0" distB="0" distL="114300" distR="114300" simplePos="0" relativeHeight="251755520" behindDoc="0" locked="0" layoutInCell="1" allowOverlap="1" wp14:anchorId="5C8F8B9C" wp14:editId="09EBB59E">
          <wp:simplePos x="0" y="0"/>
          <wp:positionH relativeFrom="column">
            <wp:posOffset>-548640</wp:posOffset>
          </wp:positionH>
          <wp:positionV relativeFrom="paragraph">
            <wp:posOffset>-53340</wp:posOffset>
          </wp:positionV>
          <wp:extent cx="2019600" cy="525600"/>
          <wp:effectExtent l="0" t="0" r="0" b="8255"/>
          <wp:wrapSquare wrapText="bothSides"/>
          <wp:docPr id="58711152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2019600" cy="525600"/>
                  </a:xfrm>
                  <a:prstGeom prst="rect">
                    <a:avLst/>
                  </a:prstGeom>
                  <a:noFill/>
                  <a:ln>
                    <a:noFill/>
                  </a:ln>
                </pic:spPr>
              </pic:pic>
            </a:graphicData>
          </a:graphic>
        </wp:anchor>
      </w:drawing>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509C19" w14:textId="77777777" w:rsidR="00000000" w:rsidRDefault="00000000">
    <w:pPr>
      <w:pStyle w:val="Normal4"/>
    </w:pPr>
    <w:r>
      <w:rPr>
        <w:noProof/>
        <w:lang w:val="en-AU" w:eastAsia="en-AU"/>
      </w:rPr>
      <mc:AlternateContent>
        <mc:Choice Requires="wps">
          <w:drawing>
            <wp:anchor distT="0" distB="0" distL="114300" distR="114300" simplePos="0" relativeHeight="251663360" behindDoc="0" locked="0" layoutInCell="1" allowOverlap="1" wp14:anchorId="102EE89E" wp14:editId="729EB875">
              <wp:simplePos x="0" y="0"/>
              <wp:positionH relativeFrom="page">
                <wp:align>center</wp:align>
              </wp:positionH>
              <wp:positionV relativeFrom="page">
                <wp:align>center</wp:align>
              </wp:positionV>
              <wp:extent cx="6350000" cy="2286000"/>
              <wp:effectExtent l="0" t="1428750" r="0" b="1276350"/>
              <wp:wrapNone/>
              <wp:docPr id="3281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6AD6860C" w14:textId="77777777" w:rsidR="00000000" w:rsidRDefault="00000000" w:rsidP="00C259B6">
                          <w:pPr>
                            <w:pStyle w:val="NormalWeb4"/>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102EE89E" id="_x0000_t202" coordsize="21600,21600" o:spt="202" path="m,l,21600r21600,l21600,xe">
              <v:stroke joinstyle="miter"/>
              <v:path gradientshapeok="t" o:connecttype="rect"/>
            </v:shapetype>
            <v:shape id="_x0000_s1037" type="#_x0000_t202" style="position:absolute;margin-left:0;margin-top:0;width:500pt;height:180pt;rotation:-40;z-index:251663360;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ycx+9QEAAM0DAAAOAAAAZHJzL2Uyb0RvYy54bWysU8GO0zAQvSPxD5bvNG0R1RJtuiq7LJcF&#10;VtqiPU9tpwnEHjN2m/TvGTtpF8ENkYOVjGfevDfzcn0z2E4cDYUWXSUXs7kUxinUrdtX8tv2/s2V&#10;FCGC09ChM5U8mSBv1q9fXfe+NEtssNOGBIO4UPa+kk2MviyKoBpjIczQG8eXNZKFyJ+0LzRBz+i2&#10;K5bz+arokbQnVCYEjt6Nl3Kd8evaqPi1roOJoqskc4v5pHzu0lmsr6HcE/imVRMN+AcWFlrHTS9Q&#10;dxBBHKj9C8q2ijBgHWcKbYF13SqTNbCaxfwPNU8NeJO18HCCv4wp/D9Y9eX45B9JxOEDDrzALCL4&#10;B1Q/gnB424Dbmw0R9o0BzY0X8hLO9LYnz2vN0a0Z4kfd8owXaa5F70M54ad9hDKkTrv+M2ougUPE&#10;3G2oyQrCVPaeV8pPDvNsBDPipZ0ui+IGQnFw9fZdzhOK75bLq1UqSi2hTGhpEZ5C/GTQivRSSWIn&#10;ZFg4PoQ4pp5TJqqJ3cgzDrtBtJoJZSGJ+g71icn37JRKhp8HIMODONhbZGOx+prQPrMVN5Tlnxls&#10;h2cgP3GITP+xOzslE8mW0cKBTRPR3xnIdmzAI3RilDhSnZJZXyI9oqba4Dc8xvs2K3rhOSliz+SZ&#10;TP5Opvz9O2e9/IXrXwAAAP//AwBQSwMEFAAGAAgAAAAhAANOgMLZAAAABgEAAA8AAABkcnMvZG93&#10;bnJldi54bWxMj0FPwzAMhe9I+w+RkbixpCBNrDSdGBJcODE27Zo1XlqROFWTboVfj8cFfLBsPeu9&#10;z9VqCl6ccEhdJA3FXIFAaqLtyGnYfrzcPoBI2ZA1PhJq+MIEq3p2VZnSxjO942mTnWATSqXR0Obc&#10;l1KmpsVg0jz2SKwd4xBM5nVw0g7mzObByzulFjKYjjihNT0+t9h8bsagYXI797Zfv/aFHZu9kke/&#10;HL8LrW+up6dHEBmn/HcMF3xGh5qZDnEkm4TXwI/k337RFBeIg4b7BQ+yruR//PoHAAD//wMAUEsB&#10;Ai0AFAAGAAgAAAAhALaDOJL+AAAA4QEAABMAAAAAAAAAAAAAAAAAAAAAAFtDb250ZW50X1R5cGVz&#10;XS54bWxQSwECLQAUAAYACAAAACEAOP0h/9YAAACUAQAACwAAAAAAAAAAAAAAAAAvAQAAX3JlbHMv&#10;LnJlbHNQSwECLQAUAAYACAAAACEACMnMfvUBAADNAwAADgAAAAAAAAAAAAAAAAAuAgAAZHJzL2Uy&#10;b0RvYy54bWxQSwECLQAUAAYACAAAACEAA06AwtkAAAAGAQAADwAAAAAAAAAAAAAAAABPBAAAZHJz&#10;L2Rvd25yZXYueG1sUEsFBgAAAAAEAAQA8wAAAFUFAAAAAA==&#10;" filled="f" stroked="f">
              <o:lock v:ext="edit" shapetype="t"/>
              <v:textbox style="mso-fit-shape-to-text:t">
                <w:txbxContent>
                  <w:p w14:paraId="6AD6860C" w14:textId="77777777" w:rsidR="00000000" w:rsidRDefault="00000000" w:rsidP="00C259B6">
                    <w:pPr>
                      <w:pStyle w:val="NormalWeb4"/>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745583" w14:textId="77777777" w:rsidR="00000000" w:rsidRDefault="00000000">
    <w:pPr>
      <w:pStyle w:val="Normal5"/>
    </w:pPr>
    <w:r>
      <w:rPr>
        <w:noProof/>
        <w:lang w:val="en-AU" w:eastAsia="en-AU"/>
      </w:rPr>
      <mc:AlternateContent>
        <mc:Choice Requires="wps">
          <w:drawing>
            <wp:anchor distT="0" distB="0" distL="114300" distR="114300" simplePos="0" relativeHeight="251701248" behindDoc="0" locked="0" layoutInCell="1" allowOverlap="1" wp14:anchorId="4E175026" wp14:editId="6F6A8E27">
              <wp:simplePos x="0" y="0"/>
              <wp:positionH relativeFrom="page">
                <wp:align>center</wp:align>
              </wp:positionH>
              <wp:positionV relativeFrom="page">
                <wp:align>center</wp:align>
              </wp:positionV>
              <wp:extent cx="6350000" cy="2286000"/>
              <wp:effectExtent l="0" t="1428750" r="0" b="1276350"/>
              <wp:wrapNone/>
              <wp:docPr id="32819"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5D0B505F" w14:textId="77777777" w:rsidR="00000000" w:rsidRDefault="00000000" w:rsidP="00C259B6">
                          <w:pPr>
                            <w:pStyle w:val="NormalWeb5"/>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4E175026" id="_x0000_t202" coordsize="21600,21600" o:spt="202" path="m,l,21600r21600,l21600,xe">
              <v:stroke joinstyle="miter"/>
              <v:path gradientshapeok="t" o:connecttype="rect"/>
            </v:shapetype>
            <v:shape id="_x0000_s1038" type="#_x0000_t202" style="position:absolute;margin-left:0;margin-top:0;width:500pt;height:180pt;rotation:-40;z-index:251701248;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LI+e9gEAAM0DAAAOAAAAZHJzL2Uyb0RvYy54bWysU8GO0zAQvSPxD5bvNG0R1RJtuiq7LJcF&#10;VtqiPbu20wRij5lxm/TvGTtpF8ENkYOVjGfevDfzcn0zuE4cLVILvpKL2VwK6zWY1u8r+W17/+ZK&#10;CorKG9WBt5U8WZI369evrvtQ2iU00BmLgkE8lX2oZBNjKIuCdGOdohkE6/myBnQq8ifuC4OqZ3TX&#10;Fcv5fFX0gCYgaEvE0bvxUq4zfl1bHb/WNdkoukoyt5hPzOcuncX6WpV7VKFp9URD/QMLp1rPTS9Q&#10;dyoqccD2LyjXagSCOs40uALqutU2a2A1i/kfap4aFWzWwsOhcBkT/T9Y/eX4FB5RxOEDDLzALILC&#10;A+gfJDzcNsrv7QYR+sYqw40X8hLO9LanwGvN0a0d4kfT8owXaa5FH6ic8NM+qKTUadd/BsMl6hAh&#10;dxtqdAIhlb3nlfKTwzwbwYx4aafLoriB0BxcvX2X84Tmu+XyapWKUktVJrS0iIAUP1lwIr1UEtkJ&#10;GVYdHyiOqeeUiWpiN/KMw24QrWFCy4SaqO/AnJh8z06pJP08KLQ8iIO7BTYWq68R3DNbcYNZ/pnB&#10;dnhWGCYOkek/dmenZCLZMkZ45dJEzHcGch0b8Kg6MUocqU7JrC+RHlFTLYUNj/G+zYpeeE6K2DN5&#10;JpO/kyl//85ZL3/h+hcAAAD//wMAUEsDBBQABgAIAAAAIQADToDC2QAAAAYBAAAPAAAAZHJzL2Rv&#10;d25yZXYueG1sTI9BT8MwDIXvSPsPkZG4saQgTaw0nRgSXDgxNu2aNV5akThVk26FX4/HBXywbD3r&#10;vc/VagpenHBIXSQNxVyBQGqi7chp2H683D6ASNmQNT4SavjCBKt6dlWZ0sYzveNpk51gE0ql0dDm&#10;3JdSpqbFYNI89kisHeMQTOZ1cNIO5szmwcs7pRYymI44oTU9PrfYfG7GoGFyO/e2X7/2hR2bvZJH&#10;vxy/C61vrqenRxAZp/x3DBd8RoeamQ5xJJuE18CP5N9+0RQXiIOG+wUPsq7kf/z6BwAA//8DAFBL&#10;AQItABQABgAIAAAAIQC2gziS/gAAAOEBAAATAAAAAAAAAAAAAAAAAAAAAABbQ29udGVudF9UeXBl&#10;c10ueG1sUEsBAi0AFAAGAAgAAAAhADj9If/WAAAAlAEAAAsAAAAAAAAAAAAAAAAALwEAAF9yZWxz&#10;Ly5yZWxzUEsBAi0AFAAGAAgAAAAhALQsj572AQAAzQMAAA4AAAAAAAAAAAAAAAAALgIAAGRycy9l&#10;Mm9Eb2MueG1sUEsBAi0AFAAGAAgAAAAhAANOgMLZAAAABgEAAA8AAAAAAAAAAAAAAAAAUAQAAGRy&#10;cy9kb3ducmV2LnhtbFBLBQYAAAAABAAEAPMAAABWBQAAAAA=&#10;" filled="f" stroked="f">
              <o:lock v:ext="edit" shapetype="t"/>
              <v:textbox style="mso-fit-shape-to-text:t">
                <w:txbxContent>
                  <w:p w14:paraId="5D0B505F" w14:textId="77777777" w:rsidR="00000000" w:rsidRDefault="00000000" w:rsidP="00C259B6">
                    <w:pPr>
                      <w:pStyle w:val="NormalWeb5"/>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883426" w14:textId="77777777" w:rsidR="00000000" w:rsidRDefault="00000000">
    <w:pPr>
      <w:pStyle w:val="Normal5"/>
    </w:pPr>
    <w:r>
      <w:rPr>
        <w:noProof/>
      </w:rPr>
      <w:drawing>
        <wp:anchor distT="0" distB="0" distL="114300" distR="114300" simplePos="0" relativeHeight="251756544" behindDoc="0" locked="0" layoutInCell="1" allowOverlap="1" wp14:anchorId="65DC71E4" wp14:editId="550A1E41">
          <wp:simplePos x="0" y="0"/>
          <wp:positionH relativeFrom="column">
            <wp:posOffset>-529590</wp:posOffset>
          </wp:positionH>
          <wp:positionV relativeFrom="paragraph">
            <wp:posOffset>-46990</wp:posOffset>
          </wp:positionV>
          <wp:extent cx="2019600" cy="525600"/>
          <wp:effectExtent l="0" t="0" r="0" b="8255"/>
          <wp:wrapSquare wrapText="bothSides"/>
          <wp:docPr id="159841047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2019600" cy="525600"/>
                  </a:xfrm>
                  <a:prstGeom prst="rect">
                    <a:avLst/>
                  </a:prstGeom>
                  <a:noFill/>
                  <a:ln>
                    <a:noFill/>
                  </a:ln>
                </pic:spPr>
              </pic:pic>
            </a:graphicData>
          </a:graphic>
        </wp:anchor>
      </w:drawing>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89B2F1" w14:textId="77777777" w:rsidR="00000000" w:rsidRDefault="00000000">
    <w:pPr>
      <w:pStyle w:val="Normal5"/>
    </w:pPr>
    <w:r>
      <w:rPr>
        <w:noProof/>
        <w:lang w:val="en-AU" w:eastAsia="en-AU"/>
      </w:rPr>
      <mc:AlternateContent>
        <mc:Choice Requires="wps">
          <w:drawing>
            <wp:anchor distT="0" distB="0" distL="114300" distR="114300" simplePos="0" relativeHeight="251664384" behindDoc="0" locked="0" layoutInCell="1" allowOverlap="1" wp14:anchorId="1B32CE02" wp14:editId="0715ECAF">
              <wp:simplePos x="0" y="0"/>
              <wp:positionH relativeFrom="page">
                <wp:align>center</wp:align>
              </wp:positionH>
              <wp:positionV relativeFrom="page">
                <wp:align>center</wp:align>
              </wp:positionV>
              <wp:extent cx="6350000" cy="2286000"/>
              <wp:effectExtent l="0" t="1428750" r="0" b="1276350"/>
              <wp:wrapNone/>
              <wp:docPr id="3282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1340A430" w14:textId="77777777" w:rsidR="00000000" w:rsidRDefault="00000000" w:rsidP="00C259B6">
                          <w:pPr>
                            <w:pStyle w:val="NormalWeb5"/>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1B32CE02" id="_x0000_t202" coordsize="21600,21600" o:spt="202" path="m,l,21600r21600,l21600,xe">
              <v:stroke joinstyle="miter"/>
              <v:path gradientshapeok="t" o:connecttype="rect"/>
            </v:shapetype>
            <v:shape id="_x0000_s1039" type="#_x0000_t202" style="position:absolute;margin-left:0;margin-top:0;width:500pt;height:180pt;rotation:-40;z-index:251664384;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E7B9gEAAM0DAAAOAAAAZHJzL2Uyb0RvYy54bWysU8Fu2zAMvQ/YPwi6L05SLOiMOEXWrrt0&#10;W4Fm6JmR5NibJWqUEjt/P0px0mK7DfNBsCny8T3yeXkz2E4cDIUWXSVnk6kUxinUrdtV8vvm/t21&#10;FCGC09ChM5U8miBvVm/fLHtfmjk22GlDgkFcKHtfySZGXxZFUI2xECbojePLGslC5E/aFZqgZ3Tb&#10;FfPpdFH0SNoTKhMCR+9Ol3KV8evaqPitroOJoqskc4v5pHxu01msllDuCHzTqpEG/AMLC63jpheo&#10;O4gg9tT+BWVbRRiwjhOFtsC6bpXJGljNbPqHmqcGvMlaeDjBX8YU/h+s+np48o8k4vARB15gFhH8&#10;A6qfQTi8bcDtzJoI+8aA5sYzeQlnepuj57Xm6MYM8ZNuecazNNei96Ec8dM+QhlSp23/BTWXwD5i&#10;7jbUZAVhKvvAK+Unh3k2ghnx0o6XRXEDoTi4uHqf84Tiu/n8epGKUksoE1pahKcQPxu0Ir1UktgJ&#10;GRYODyGeUs8pI9XE7sQzDttBtJoJXSXURH2L+sjke3ZKJcOvPZDhQeztLbKxWH1NaJ/ZimvK8s8M&#10;NsMzkB85RKb/2J2dkolky2jhwKaJ6B8MZDs24AE6cZJ4ojoms75E+oSaaoNf8xjv26zoheeoiD2T&#10;ZzL6O5ny9XfOevkLV78BAAD//wMAUEsDBBQABgAIAAAAIQADToDC2QAAAAYBAAAPAAAAZHJzL2Rv&#10;d25yZXYueG1sTI9BT8MwDIXvSPsPkZG4saQgTaw0nRgSXDgxNu2aNV5akThVk26FX4/HBXywbD3r&#10;vc/VagpenHBIXSQNxVyBQGqi7chp2H683D6ASNmQNT4SavjCBKt6dlWZ0sYzveNpk51gE0ql0dDm&#10;3JdSpqbFYNI89kisHeMQTOZ1cNIO5szmwcs7pRYymI44oTU9PrfYfG7GoGFyO/e2X7/2hR2bvZJH&#10;vxy/C61vrqenRxAZp/x3DBd8RoeamQ5xJJuE18CP5N9+0RQXiIOG+wUPsq7kf/z6BwAA//8DAFBL&#10;AQItABQABgAIAAAAIQC2gziS/gAAAOEBAAATAAAAAAAAAAAAAAAAAAAAAABbQ29udGVudF9UeXBl&#10;c10ueG1sUEsBAi0AFAAGAAgAAAAhADj9If/WAAAAlAEAAAsAAAAAAAAAAAAAAAAALwEAAF9yZWxz&#10;Ly5yZWxzUEsBAi0AFAAGAAgAAAAhACBwTsH2AQAAzQMAAA4AAAAAAAAAAAAAAAAALgIAAGRycy9l&#10;Mm9Eb2MueG1sUEsBAi0AFAAGAAgAAAAhAANOgMLZAAAABgEAAA8AAAAAAAAAAAAAAAAAUAQAAGRy&#10;cy9kb3ducmV2LnhtbFBLBQYAAAAABAAEAPMAAABWBQAAAAA=&#10;" filled="f" stroked="f">
              <o:lock v:ext="edit" shapetype="t"/>
              <v:textbox style="mso-fit-shape-to-text:t">
                <w:txbxContent>
                  <w:p w14:paraId="1340A430" w14:textId="77777777" w:rsidR="00000000" w:rsidRDefault="00000000" w:rsidP="00C259B6">
                    <w:pPr>
                      <w:pStyle w:val="NormalWeb5"/>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9CA7D3" w14:textId="77777777" w:rsidR="00B435AA" w:rsidRDefault="00000000">
    <w:pPr>
      <w:pStyle w:val="Normal6"/>
    </w:pPr>
    <w:r>
      <w:rPr>
        <w:noProof/>
        <w:lang w:val="en-AU" w:eastAsia="en-AU"/>
      </w:rPr>
      <mc:AlternateContent>
        <mc:Choice Requires="wps">
          <w:drawing>
            <wp:anchor distT="0" distB="0" distL="114300" distR="114300" simplePos="0" relativeHeight="251702272" behindDoc="0" locked="0" layoutInCell="1" allowOverlap="1" wp14:anchorId="6F25B3C3" wp14:editId="146E36E7">
              <wp:simplePos x="0" y="0"/>
              <wp:positionH relativeFrom="page">
                <wp:align>center</wp:align>
              </wp:positionH>
              <wp:positionV relativeFrom="page">
                <wp:align>center</wp:align>
              </wp:positionV>
              <wp:extent cx="6350000" cy="2286000"/>
              <wp:effectExtent l="0" t="1428750" r="0" b="1276350"/>
              <wp:wrapNone/>
              <wp:docPr id="32828"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1783E147" w14:textId="77777777" w:rsidR="00B435AA" w:rsidRDefault="00000000" w:rsidP="00C259B6">
                          <w:pPr>
                            <w:pStyle w:val="NormalWeb6"/>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6F25B3C3" id="_x0000_t202" coordsize="21600,21600" o:spt="202" path="m,l,21600r21600,l21600,xe">
              <v:stroke joinstyle="miter"/>
              <v:path gradientshapeok="t" o:connecttype="rect"/>
            </v:shapetype>
            <v:shape id="_x0000_s1040" type="#_x0000_t202" style="position:absolute;margin-left:0;margin-top:0;width:500pt;height:180pt;rotation:-40;z-index:251702272;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4XmF9gEAAM0DAAAOAAAAZHJzL2Uyb0RvYy54bWysU8GO0zAQvSPxD5bvNG2Baomarsouy2Vh&#10;V9qiPU9tpwnEHjN2m/TvGbtpF8ENkYOVjGfevDfzsrwebCcOhkKLrpKzyVQK4xTq1u0q+W1z9+ZK&#10;ihDBaejQmUoeTZDXq9evlr0vzRwb7LQhwSAulL2vZBOjL4siqMZYCBP0xvFljWQh8iftCk3QM7rt&#10;ivl0uih6JO0JlQmBo7enS7nK+HVtVHyo62Ci6CrJ3GI+KZ/bdBarJZQ7At+0aqQB/8DCQuu46QXq&#10;FiKIPbV/QdlWEQas40ShLbCuW2WyBlYzm/6h5qkBb7IWHk7wlzGF/wervh6e/COJOHzEgReYRQR/&#10;j+pHEA5vGnA7sybCvjGgufFMXsKZ3uboea05ujFD/KRbnvEszbXofShH/LSPUIbUadt/Qc0lsI+Y&#10;uw01WUGYyj7wSvnJYZ6NYEa8tONlUdxAKA4u3r7PeULx3Xx+tUhFqSWUCS0twlOInw1akV4qSeyE&#10;DAuH+xBPqeeUkWpid+IZh+0gWs2E3iXURH2L+sjke3ZKJcPPPZDhQeztDbKxWH1NaJ/ZimvK8s8M&#10;NsMzkB85RKb/2J2dkolky2jhwKaJ6O8MZDs24AE6cZJ4ojoms75E+oSaaoNf8xjv2qzoheeoiD2T&#10;ZzL6O5ny9++c9fIXrn4BAAD//wMAUEsDBBQABgAIAAAAIQADToDC2QAAAAYBAAAPAAAAZHJzL2Rv&#10;d25yZXYueG1sTI9BT8MwDIXvSPsPkZG4saQgTaw0nRgSXDgxNu2aNV5akThVk26FX4/HBXywbD3r&#10;vc/VagpenHBIXSQNxVyBQGqi7chp2H683D6ASNmQNT4SavjCBKt6dlWZ0sYzveNpk51gE0ql0dDm&#10;3JdSpqbFYNI89kisHeMQTOZ1cNIO5szmwcs7pRYymI44oTU9PrfYfG7GoGFyO/e2X7/2hR2bvZJH&#10;vxy/C61vrqenRxAZp/x3DBd8RoeamQ5xJJuE18CP5N9+0RQXiIOG+wUPsq7kf/z6BwAA//8DAFBL&#10;AQItABQABgAIAAAAIQC2gziS/gAAAOEBAAATAAAAAAAAAAAAAAAAAAAAAABbQ29udGVudF9UeXBl&#10;c10ueG1sUEsBAi0AFAAGAAgAAAAhADj9If/WAAAAlAEAAAsAAAAAAAAAAAAAAAAALwEAAF9yZWxz&#10;Ly5yZWxzUEsBAi0AFAAGAAgAAAAhAI3heYX2AQAAzQMAAA4AAAAAAAAAAAAAAAAALgIAAGRycy9l&#10;Mm9Eb2MueG1sUEsBAi0AFAAGAAgAAAAhAANOgMLZAAAABgEAAA8AAAAAAAAAAAAAAAAAUAQAAGRy&#10;cy9kb3ducmV2LnhtbFBLBQYAAAAABAAEAPMAAABWBQAAAAA=&#10;" filled="f" stroked="f">
              <o:lock v:ext="edit" shapetype="t"/>
              <v:textbox style="mso-fit-shape-to-text:t">
                <w:txbxContent>
                  <w:p w14:paraId="1783E147" w14:textId="77777777" w:rsidR="00B435AA" w:rsidRDefault="00000000" w:rsidP="00C259B6">
                    <w:pPr>
                      <w:pStyle w:val="NormalWeb6"/>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CB9A26" w14:textId="77777777" w:rsidR="00B435AA" w:rsidRDefault="00000000">
    <w:pPr>
      <w:pStyle w:val="Normal6"/>
    </w:pPr>
    <w:r>
      <w:rPr>
        <w:noProof/>
      </w:rPr>
      <w:drawing>
        <wp:anchor distT="0" distB="0" distL="114300" distR="114300" simplePos="0" relativeHeight="251757568" behindDoc="0" locked="0" layoutInCell="1" allowOverlap="1" wp14:anchorId="633D0785" wp14:editId="37565DB9">
          <wp:simplePos x="0" y="0"/>
          <wp:positionH relativeFrom="column">
            <wp:posOffset>-491490</wp:posOffset>
          </wp:positionH>
          <wp:positionV relativeFrom="paragraph">
            <wp:posOffset>-8890</wp:posOffset>
          </wp:positionV>
          <wp:extent cx="2019600" cy="525600"/>
          <wp:effectExtent l="0" t="0" r="0" b="8255"/>
          <wp:wrapSquare wrapText="bothSides"/>
          <wp:docPr id="212300687" name="Picture 1" descr="A picture containing text, sign, devi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A picture containing text, sign, device&#10;&#10;Description automatically generated"/>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2019600" cy="525600"/>
                  </a:xfrm>
                  <a:prstGeom prst="rect">
                    <a:avLst/>
                  </a:prstGeom>
                  <a:noFill/>
                  <a:ln>
                    <a:noFill/>
                  </a:ln>
                </pic:spPr>
              </pic:pic>
            </a:graphicData>
          </a:graphic>
        </wp:anchor>
      </w:drawing>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445EFB" w14:textId="77777777" w:rsidR="00B435AA" w:rsidRDefault="00000000">
    <w:pPr>
      <w:pStyle w:val="Normal6"/>
    </w:pPr>
    <w:r>
      <w:rPr>
        <w:noProof/>
        <w:lang w:val="en-AU" w:eastAsia="en-AU"/>
      </w:rPr>
      <mc:AlternateContent>
        <mc:Choice Requires="wps">
          <w:drawing>
            <wp:anchor distT="0" distB="0" distL="114300" distR="114300" simplePos="0" relativeHeight="251665408" behindDoc="0" locked="0" layoutInCell="1" allowOverlap="1" wp14:anchorId="16D447F9" wp14:editId="68D9E961">
              <wp:simplePos x="0" y="0"/>
              <wp:positionH relativeFrom="page">
                <wp:align>center</wp:align>
              </wp:positionH>
              <wp:positionV relativeFrom="page">
                <wp:align>center</wp:align>
              </wp:positionV>
              <wp:extent cx="6350000" cy="2286000"/>
              <wp:effectExtent l="0" t="1428750" r="0" b="1276350"/>
              <wp:wrapNone/>
              <wp:docPr id="3283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1ED36DD5" w14:textId="77777777" w:rsidR="00B435AA" w:rsidRDefault="00000000" w:rsidP="00C259B6">
                          <w:pPr>
                            <w:pStyle w:val="NormalWeb6"/>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16D447F9" id="_x0000_t202" coordsize="21600,21600" o:spt="202" path="m,l,21600r21600,l21600,xe">
              <v:stroke joinstyle="miter"/>
              <v:path gradientshapeok="t" o:connecttype="rect"/>
            </v:shapetype>
            <v:shape id="_x0000_s1041" type="#_x0000_t202" style="position:absolute;margin-left:0;margin-top:0;width:500pt;height:180pt;rotation:-40;z-index:251665408;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vbja9gEAAM0DAAAOAAAAZHJzL2Uyb0RvYy54bWysU8Fu2zAMvQ/YPwi6L04yNOiMOEXWrrt0&#10;W4Fm6FmR5NibJWqkEjt/P0px0mK7DfNBsCny8T3yeXkzuE4cLFILvpKzyVQK6zWY1u8q+X1z/+5a&#10;CorKG9WBt5U8WpI3q7dvln0o7Rwa6IxFwSCeyj5UsokxlEVBurFO0QSC9XxZAzoV+RN3hUHVM7rr&#10;ivl0uih6QBMQtCXi6N3pUq4yfl1bHb/VNdkoukoyt5hPzOc2ncVqqcodqtC0eqSh/oGFU63npheo&#10;OxWV2GP7F5RrNQJBHScaXAF13WqbNbCa2fQPNU+NCjZr4eFQuIyJ/h+s/np4Co8o4vARBl5gFkHh&#10;AfRPEh5uG+V3do0IfWOV4cYzeQlneptj4LXm6MYO8ZNpecazNNeiD1SO+GkfVFLqtO2/gOEStY+Q&#10;uw01OoGQyj7wSvnJYZ6NYEa8tONlUdxAaA4u3l/lPKH5bj6/XqSi1FKVCS0tIiDFzxacSC+VRHZC&#10;hlWHB4qn1HPKSDWxO/GMw3YQrWFCVwk1Ud+COTL5np1SSfq1V2h5EHt3C2wsVl8juGe24hqz/DOD&#10;zfCsMIwcItN/7M5OyUSyZYzwyqWJmB8M5Do24EF14iTxRHVMZn2J9Ak11VJY8xjv26zoheeoiD2T&#10;ZzL6O5ny9XfOevkLV78BAAD//wMAUEsDBBQABgAIAAAAIQADToDC2QAAAAYBAAAPAAAAZHJzL2Rv&#10;d25yZXYueG1sTI9BT8MwDIXvSPsPkZG4saQgTaw0nRgSXDgxNu2aNV5akThVk26FX4/HBXywbD3r&#10;vc/VagpenHBIXSQNxVyBQGqi7chp2H683D6ASNmQNT4SavjCBKt6dlWZ0sYzveNpk51gE0ql0dDm&#10;3JdSpqbFYNI89kisHeMQTOZ1cNIO5szmwcs7pRYymI44oTU9PrfYfG7GoGFyO/e2X7/2hR2bvZJH&#10;vxy/C61vrqenRxAZp/x3DBd8RoeamQ5xJJuE18CP5N9+0RQXiIOG+wUPsq7kf/z6BwAA//8DAFBL&#10;AQItABQABgAIAAAAIQC2gziS/gAAAOEBAAATAAAAAAAAAAAAAAAAAAAAAABbQ29udGVudF9UeXBl&#10;c10ueG1sUEsBAi0AFAAGAAgAAAAhADj9If/WAAAAlAEAAAsAAAAAAAAAAAAAAAAALwEAAF9yZWxz&#10;Ly5yZWxzUEsBAi0AFAAGAAgAAAAhABm9uNr2AQAAzQMAAA4AAAAAAAAAAAAAAAAALgIAAGRycy9l&#10;Mm9Eb2MueG1sUEsBAi0AFAAGAAgAAAAhAANOgMLZAAAABgEAAA8AAAAAAAAAAAAAAAAAUAQAAGRy&#10;cy9kb3ducmV2LnhtbFBLBQYAAAAABAAEAPMAAABWBQAAAAA=&#10;" filled="f" stroked="f">
              <o:lock v:ext="edit" shapetype="t"/>
              <v:textbox style="mso-fit-shape-to-text:t">
                <w:txbxContent>
                  <w:p w14:paraId="1ED36DD5" w14:textId="77777777" w:rsidR="00B435AA" w:rsidRDefault="00000000" w:rsidP="00C259B6">
                    <w:pPr>
                      <w:pStyle w:val="NormalWeb6"/>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F1E95F" w14:textId="77777777" w:rsidR="00000000" w:rsidRDefault="00000000">
    <w:pPr>
      <w:pStyle w:val="Normal7"/>
    </w:pPr>
    <w:r>
      <w:rPr>
        <w:noProof/>
        <w:lang w:val="en-AU" w:eastAsia="en-AU"/>
      </w:rPr>
      <mc:AlternateContent>
        <mc:Choice Requires="wps">
          <w:drawing>
            <wp:anchor distT="0" distB="0" distL="114300" distR="114300" simplePos="0" relativeHeight="251703296" behindDoc="0" locked="0" layoutInCell="1" allowOverlap="1" wp14:anchorId="0ADB2AD9" wp14:editId="15077CEF">
              <wp:simplePos x="0" y="0"/>
              <wp:positionH relativeFrom="page">
                <wp:align>center</wp:align>
              </wp:positionH>
              <wp:positionV relativeFrom="page">
                <wp:align>center</wp:align>
              </wp:positionV>
              <wp:extent cx="6350000" cy="2286000"/>
              <wp:effectExtent l="0" t="1428750" r="0" b="1276350"/>
              <wp:wrapNone/>
              <wp:docPr id="32837"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3A1F6969" w14:textId="77777777" w:rsidR="00000000" w:rsidRDefault="00000000" w:rsidP="00C259B6">
                          <w:pPr>
                            <w:pStyle w:val="NormalWeb7"/>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0ADB2AD9" id="_x0000_t202" coordsize="21600,21600" o:spt="202" path="m,l,21600r21600,l21600,xe">
              <v:stroke joinstyle="miter"/>
              <v:path gradientshapeok="t" o:connecttype="rect"/>
            </v:shapetype>
            <v:shape id="_x0000_s1042" type="#_x0000_t202" style="position:absolute;margin-left:0;margin-top:0;width:500pt;height:180pt;rotation:-40;z-index:251703296;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WPs69gEAAM0DAAAOAAAAZHJzL2Uyb0RvYy54bWysU8GO0zAQvSPxD5bvNG0R1RJtuiq7LJcF&#10;VtqiPbu20wRij5lxm/TvGTtpF8ENkYOVjGfevDfzcn0zuE4cLVILvpKL2VwK6zWY1u8r+W17/+ZK&#10;CorKG9WBt5U8WZI369evrvtQ2iU00BmLgkE8lX2oZBNjKIuCdGOdohkE6/myBnQq8ifuC4OqZ3TX&#10;Fcv5fFX0gCYgaEvE0bvxUq4zfl1bHb/WNdkoukoyt5hPzOcuncX6WpV7VKFp9URD/QMLp1rPTS9Q&#10;dyoqccD2LyjXagSCOs40uALqutU2a2A1i/kfap4aFWzWwsOhcBkT/T9Y/eX4FB5RxOEDDLzALILC&#10;A+gfJDzcNsrv7QYR+sYqw40X8hLO9LanwGvN0a0d4kfT8owXaa5FH6ic8NM+qKTUadd/BsMl6hAh&#10;dxtqdAIhlb3nlfKTwzwbwYx4aafLoriB0BxcvX2X84Tmu+XyapWKUktVJrS0iIAUP1lwIr1UEtkJ&#10;GVYdHyiOqeeUiWpiN/KMw24QrWFCq4SaqO/AnJh8z06pJP08KLQ8iIO7BTYWq68R3DNbcYNZ/pnB&#10;dnhWGCYOkek/dmenZCLZMkZ45dJEzHcGch0b8Kg6MUocqU7JrC+RHlFTLYUNj/G+zYpeeE6K2DN5&#10;JpO/kyl//85ZL3/h+hcAAAD//wMAUEsDBBQABgAIAAAAIQADToDC2QAAAAYBAAAPAAAAZHJzL2Rv&#10;d25yZXYueG1sTI9BT8MwDIXvSPsPkZG4saQgTaw0nRgSXDgxNu2aNV5akThVk26FX4/HBXywbD3r&#10;vc/VagpenHBIXSQNxVyBQGqi7chp2H683D6ASNmQNT4SavjCBKt6dlWZ0sYzveNpk51gE0ql0dDm&#10;3JdSpqbFYNI89kisHeMQTOZ1cNIO5szmwcs7pRYymI44oTU9PrfYfG7GoGFyO/e2X7/2hR2bvZJH&#10;vxy/C61vrqenRxAZp/x3DBd8RoeamQ5xJJuE18CP5N9+0RQXiIOG+wUPsq7kf/z6BwAA//8DAFBL&#10;AQItABQABgAIAAAAIQC2gziS/gAAAOEBAAATAAAAAAAAAAAAAAAAAAAAAABbQ29udGVudF9UeXBl&#10;c10ueG1sUEsBAi0AFAAGAAgAAAAhADj9If/WAAAAlAEAAAsAAAAAAAAAAAAAAAAALwEAAF9yZWxz&#10;Ly5yZWxzUEsBAi0AFAAGAAgAAAAhAKVY+zr2AQAAzQMAAA4AAAAAAAAAAAAAAAAALgIAAGRycy9l&#10;Mm9Eb2MueG1sUEsBAi0AFAAGAAgAAAAhAANOgMLZAAAABgEAAA8AAAAAAAAAAAAAAAAAUAQAAGRy&#10;cy9kb3ducmV2LnhtbFBLBQYAAAAABAAEAPMAAABWBQAAAAA=&#10;" filled="f" stroked="f">
              <o:lock v:ext="edit" shapetype="t"/>
              <v:textbox style="mso-fit-shape-to-text:t">
                <w:txbxContent>
                  <w:p w14:paraId="3A1F6969" w14:textId="77777777" w:rsidR="00000000" w:rsidRDefault="00000000" w:rsidP="00C259B6">
                    <w:pPr>
                      <w:pStyle w:val="NormalWeb7"/>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9D63B3" w14:textId="77777777" w:rsidR="00000000" w:rsidRDefault="00000000">
    <w:pPr>
      <w:pStyle w:val="Normal7"/>
    </w:pPr>
    <w:r>
      <w:rPr>
        <w:noProof/>
      </w:rPr>
      <w:drawing>
        <wp:anchor distT="0" distB="0" distL="114300" distR="114300" simplePos="0" relativeHeight="251758592" behindDoc="0" locked="0" layoutInCell="1" allowOverlap="1" wp14:anchorId="5B5095D8" wp14:editId="3D916213">
          <wp:simplePos x="0" y="0"/>
          <wp:positionH relativeFrom="column">
            <wp:posOffset>-548640</wp:posOffset>
          </wp:positionH>
          <wp:positionV relativeFrom="paragraph">
            <wp:posOffset>-40640</wp:posOffset>
          </wp:positionV>
          <wp:extent cx="2019600" cy="525600"/>
          <wp:effectExtent l="0" t="0" r="0" b="8255"/>
          <wp:wrapSquare wrapText="bothSides"/>
          <wp:docPr id="1701522065" name="Picture 1" descr="A picture containing text, sign, devi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A picture containing text, sign, device&#10;&#10;Description automatically generated"/>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2019600" cy="525600"/>
                  </a:xfrm>
                  <a:prstGeom prst="rect">
                    <a:avLst/>
                  </a:prstGeom>
                  <a:noFill/>
                  <a:ln>
                    <a:noFill/>
                  </a:ln>
                </pic:spPr>
              </pic:pic>
            </a:graphicData>
          </a:graphic>
        </wp:anchor>
      </w:drawing>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36542E" w14:textId="77777777" w:rsidR="00000000" w:rsidRDefault="00000000">
    <w:pPr>
      <w:pStyle w:val="Normal7"/>
    </w:pPr>
    <w:r>
      <w:rPr>
        <w:noProof/>
        <w:lang w:val="en-AU" w:eastAsia="en-AU"/>
      </w:rPr>
      <mc:AlternateContent>
        <mc:Choice Requires="wps">
          <w:drawing>
            <wp:anchor distT="0" distB="0" distL="114300" distR="114300" simplePos="0" relativeHeight="251666432" behindDoc="0" locked="0" layoutInCell="1" allowOverlap="1" wp14:anchorId="69C759DD" wp14:editId="1FCF6F5E">
              <wp:simplePos x="0" y="0"/>
              <wp:positionH relativeFrom="page">
                <wp:align>center</wp:align>
              </wp:positionH>
              <wp:positionV relativeFrom="page">
                <wp:align>center</wp:align>
              </wp:positionV>
              <wp:extent cx="6350000" cy="2286000"/>
              <wp:effectExtent l="0" t="1428750" r="0" b="1276350"/>
              <wp:wrapNone/>
              <wp:docPr id="3283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5B1DDB86" w14:textId="77777777" w:rsidR="00000000" w:rsidRDefault="00000000" w:rsidP="00C259B6">
                          <w:pPr>
                            <w:pStyle w:val="NormalWeb7"/>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69C759DD" id="_x0000_t202" coordsize="21600,21600" o:spt="202" path="m,l,21600r21600,l21600,xe">
              <v:stroke joinstyle="miter"/>
              <v:path gradientshapeok="t" o:connecttype="rect"/>
            </v:shapetype>
            <v:shape id="_x0000_s1043" type="#_x0000_t202" style="position:absolute;margin-left:0;margin-top:0;width:500pt;height:180pt;rotation:-40;z-index:251666432;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BDpl9gEAAM0DAAAOAAAAZHJzL2Uyb0RvYy54bWysU8GO0zAQvSPxD5bvNG0RZYmarsouy2Vh&#10;V9qiPU9tpwnEHjN2m/TvGbtpF8ENkYOVjGfevDfzsrwebCcOhkKLrpKzyVQK4xTq1u0q+W1z9+ZK&#10;ihDBaejQmUoeTZDXq9evlr0vzRwb7LQhwSAulL2vZBOjL4siqMZYCBP0xvFljWQh8iftCk3QM7rt&#10;ivl0uih6JO0JlQmBo7enS7nK+HVtVHyo62Ci6CrJ3GI+KZ/bdBarJZQ7At+0aqQB/8DCQuu46QXq&#10;FiKIPbV/QdlWEQas40ShLbCuW2WyBlYzm/6h5qkBb7IWHk7wlzGF/wervh6e/COJOHzEgReYRQR/&#10;j+pHEA5vGnA7sybCvjGgufFMXsKZ3uboea05ujFD/KRbnvEszbXofShH/LSPUIbUadt/Qc0lsI+Y&#10;uw01WUGYyj7wSvnJYZ6NYEa8tONlUdxAKA4u3r7LeULx3Xx+tUhFqSWUCS0twlOInw1akV4qSeyE&#10;DAuH+xBPqeeUkWpid+IZh+0gWs2E3ifURH2L+sjke3ZKJcPPPZDhQeztDbKxWH1NaJ/ZimvK8s8M&#10;NsMzkB85RKb/2J2dkolky2jhwKaJ6O8MZDs24AE6cZJ4ojoms75E+oSaaoNf8xjv2qzoheeoiD2T&#10;ZzL6O5ny9++c9fIXrn4BAAD//wMAUEsDBBQABgAIAAAAIQADToDC2QAAAAYBAAAPAAAAZHJzL2Rv&#10;d25yZXYueG1sTI9BT8MwDIXvSPsPkZG4saQgTaw0nRgSXDgxNu2aNV5akThVk26FX4/HBXywbD3r&#10;vc/VagpenHBIXSQNxVyBQGqi7chp2H683D6ASNmQNT4SavjCBKt6dlWZ0sYzveNpk51gE0ql0dDm&#10;3JdSpqbFYNI89kisHeMQTOZ1cNIO5szmwcs7pRYymI44oTU9PrfYfG7GoGFyO/e2X7/2hR2bvZJH&#10;vxy/C61vrqenRxAZp/x3DBd8RoeamQ5xJJuE18CP5N9+0RQXiIOG+wUPsq7kf/z6BwAA//8DAFBL&#10;AQItABQABgAIAAAAIQC2gziS/gAAAOEBAAATAAAAAAAAAAAAAAAAAAAAAABbQ29udGVudF9UeXBl&#10;c10ueG1sUEsBAi0AFAAGAAgAAAAhADj9If/WAAAAlAEAAAsAAAAAAAAAAAAAAAAALwEAAF9yZWxz&#10;Ly5yZWxzUEsBAi0AFAAGAAgAAAAhADEEOmX2AQAAzQMAAA4AAAAAAAAAAAAAAAAALgIAAGRycy9l&#10;Mm9Eb2MueG1sUEsBAi0AFAAGAAgAAAAhAANOgMLZAAAABgEAAA8AAAAAAAAAAAAAAAAAUAQAAGRy&#10;cy9kb3ducmV2LnhtbFBLBQYAAAAABAAEAPMAAABWBQAAAAA=&#10;" filled="f" stroked="f">
              <o:lock v:ext="edit" shapetype="t"/>
              <v:textbox style="mso-fit-shape-to-text:t">
                <w:txbxContent>
                  <w:p w14:paraId="5B1DDB86" w14:textId="77777777" w:rsidR="00000000" w:rsidRDefault="00000000" w:rsidP="00C259B6">
                    <w:pPr>
                      <w:pStyle w:val="NormalWeb7"/>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E4CE35" w14:textId="77777777" w:rsidR="00000000" w:rsidRDefault="00000000">
    <w:pPr>
      <w:pStyle w:val="Normal8"/>
    </w:pPr>
    <w:r>
      <w:rPr>
        <w:noProof/>
        <w:lang w:val="en-AU" w:eastAsia="en-AU"/>
      </w:rPr>
      <mc:AlternateContent>
        <mc:Choice Requires="wps">
          <w:drawing>
            <wp:anchor distT="0" distB="0" distL="114300" distR="114300" simplePos="0" relativeHeight="251704320" behindDoc="0" locked="0" layoutInCell="1" allowOverlap="1" wp14:anchorId="73F03B31" wp14:editId="621BC308">
              <wp:simplePos x="0" y="0"/>
              <wp:positionH relativeFrom="page">
                <wp:align>center</wp:align>
              </wp:positionH>
              <wp:positionV relativeFrom="page">
                <wp:align>center</wp:align>
              </wp:positionV>
              <wp:extent cx="6350000" cy="2286000"/>
              <wp:effectExtent l="0" t="1428750" r="0" b="1276350"/>
              <wp:wrapNone/>
              <wp:docPr id="32846"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52B392B0" w14:textId="77777777" w:rsidR="00000000" w:rsidRDefault="00000000" w:rsidP="00C259B6">
                          <w:pPr>
                            <w:pStyle w:val="NormalWeb8"/>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73F03B31" id="_x0000_t202" coordsize="21600,21600" o:spt="202" path="m,l,21600r21600,l21600,xe">
              <v:stroke joinstyle="miter"/>
              <v:path gradientshapeok="t" o:connecttype="rect"/>
            </v:shapetype>
            <v:shape id="_x0000_s1044" type="#_x0000_t202" style="position:absolute;margin-left:0;margin-top:0;width:500pt;height:180pt;rotation:-40;z-index:251704320;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5Sy9QEAAM0DAAAOAAAAZHJzL2Uyb0RvYy54bWysU8GO0zAQvSPxD5bvNG0RVYmarsouy2WB&#10;lbZoz67tNIHYY2bcJv17xm7aRXBD5GAl45k37828rG4G14mjRWrBV3I2mUphvQbT+n0lv23v3yyl&#10;oKi8UR14W8mTJXmzfv1q1YfSzqGBzlgUDOKp7EMlmxhDWRSkG+sUTSBYz5c1oFORP3FfGFQ9o7uu&#10;mE+ni6IHNAFBWyKO3p0v5Trj17XV8Wtdk42iqyRzi/nEfO7SWaxXqtyjCk2rRxrqH1g41XpueoW6&#10;U1GJA7Z/QblWIxDUcaLBFVDXrbZZA6uZTf9Q89SoYLMWHg6F65jo/8HqL8en8IgiDh9g4AVmERQe&#10;QP8g4eG2UX5vN4jQN1YZbjyT13Cmtz0FXmuObu0QP5qWZzxLcy36QOWIn/ZBJaVOu/4zGC5Rhwi5&#10;21CjEwip7D2vlJ8c5tkIZsRLO10XxQ2E5uDi7bucJzTfzefLRSpKLVWZ0NIiAlL8ZMGJ9FJJZCdk&#10;WHV8oHhOvaSMVBO7M8847AbRGia0TKiJ+g7Micn37JRK0s+DQsuDOLhbYGOx+hrBPbMVN5jlXxhs&#10;h2eFYeQQmf5jd3FKJpItY4RXLk3EfGcg17EBj6oTZ4lnqmMy60ukz6iplsKGx3jfZkUvPEdF7Jk8&#10;k9HfyZS/f+esl79w/QsAAP//AwBQSwMEFAAGAAgAAAAhAANOgMLZAAAABgEAAA8AAABkcnMvZG93&#10;bnJldi54bWxMj0FPwzAMhe9I+w+RkbixpCBNrDSdGBJcODE27Zo1XlqROFWTboVfj8cFfLBsPeu9&#10;z9VqCl6ccEhdJA3FXIFAaqLtyGnYfrzcPoBI2ZA1PhJq+MIEq3p2VZnSxjO942mTnWATSqXR0Obc&#10;l1KmpsVg0jz2SKwd4xBM5nVw0g7mzObByzulFjKYjjihNT0+t9h8bsagYXI797Zfv/aFHZu9kke/&#10;HL8LrW+up6dHEBmn/HcMF3xGh5qZDnEkm4TXwI/k337RFBeIg4b7BQ+yruR//PoHAAD//wMAUEsB&#10;Ai0AFAAGAAgAAAAhALaDOJL+AAAA4QEAABMAAAAAAAAAAAAAAAAAAAAAAFtDb250ZW50X1R5cGVz&#10;XS54bWxQSwECLQAUAAYACAAAACEAOP0h/9YAAACUAQAACwAAAAAAAAAAAAAAAAAvAQAAX3JlbHMv&#10;LnJlbHNQSwECLQAUAAYACAAAACEA/3uUsvUBAADNAwAADgAAAAAAAAAAAAAAAAAuAgAAZHJzL2Uy&#10;b0RvYy54bWxQSwECLQAUAAYACAAAACEAA06AwtkAAAAGAQAADwAAAAAAAAAAAAAAAABPBAAAZHJz&#10;L2Rvd25yZXYueG1sUEsFBgAAAAAEAAQA8wAAAFUFAAAAAA==&#10;" filled="f" stroked="f">
              <o:lock v:ext="edit" shapetype="t"/>
              <v:textbox style="mso-fit-shape-to-text:t">
                <w:txbxContent>
                  <w:p w14:paraId="52B392B0" w14:textId="77777777" w:rsidR="00000000" w:rsidRDefault="00000000" w:rsidP="00C259B6">
                    <w:pPr>
                      <w:pStyle w:val="NormalWeb8"/>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146C0B" w14:textId="77777777" w:rsidR="00000000" w:rsidRDefault="00000000">
    <w:pPr>
      <w:pStyle w:val="Normal8"/>
    </w:pPr>
    <w:r>
      <w:rPr>
        <w:noProof/>
      </w:rPr>
      <w:drawing>
        <wp:anchor distT="0" distB="0" distL="114300" distR="114300" simplePos="0" relativeHeight="251759616" behindDoc="0" locked="0" layoutInCell="1" allowOverlap="1" wp14:anchorId="5E15EA0A" wp14:editId="09C05D33">
          <wp:simplePos x="0" y="0"/>
          <wp:positionH relativeFrom="column">
            <wp:posOffset>-485140</wp:posOffset>
          </wp:positionH>
          <wp:positionV relativeFrom="paragraph">
            <wp:posOffset>-2540</wp:posOffset>
          </wp:positionV>
          <wp:extent cx="2019600" cy="525600"/>
          <wp:effectExtent l="0" t="0" r="0" b="8255"/>
          <wp:wrapSquare wrapText="bothSides"/>
          <wp:docPr id="109278601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2019600" cy="525600"/>
                  </a:xfrm>
                  <a:prstGeom prst="rect">
                    <a:avLst/>
                  </a:prstGeom>
                  <a:noFill/>
                  <a:ln>
                    <a:noFill/>
                  </a:ln>
                </pic:spPr>
              </pic:pic>
            </a:graphicData>
          </a:graphic>
        </wp:anchor>
      </w:drawing>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EDD765" w14:textId="77777777" w:rsidR="00000000" w:rsidRDefault="00000000">
    <w:pPr>
      <w:pStyle w:val="Normal8"/>
    </w:pPr>
    <w:r>
      <w:rPr>
        <w:noProof/>
        <w:lang w:val="en-AU" w:eastAsia="en-AU"/>
      </w:rPr>
      <mc:AlternateContent>
        <mc:Choice Requires="wps">
          <w:drawing>
            <wp:anchor distT="0" distB="0" distL="114300" distR="114300" simplePos="0" relativeHeight="251667456" behindDoc="0" locked="0" layoutInCell="1" allowOverlap="1" wp14:anchorId="2AFBC1A1" wp14:editId="174004F9">
              <wp:simplePos x="0" y="0"/>
              <wp:positionH relativeFrom="page">
                <wp:align>center</wp:align>
              </wp:positionH>
              <wp:positionV relativeFrom="page">
                <wp:align>center</wp:align>
              </wp:positionV>
              <wp:extent cx="6350000" cy="2286000"/>
              <wp:effectExtent l="0" t="1428750" r="0" b="1276350"/>
              <wp:wrapNone/>
              <wp:docPr id="3284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3AEA17FE" w14:textId="77777777" w:rsidR="00000000" w:rsidRDefault="00000000" w:rsidP="00C259B6">
                          <w:pPr>
                            <w:pStyle w:val="NormalWeb8"/>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2AFBC1A1" id="_x0000_t202" coordsize="21600,21600" o:spt="202" path="m,l,21600r21600,l21600,xe">
              <v:stroke joinstyle="miter"/>
              <v:path gradientshapeok="t" o:connecttype="rect"/>
            </v:shapetype>
            <v:shape id="_x0000_s1045" type="#_x0000_t202" style="position:absolute;margin-left:0;margin-top:0;width:500pt;height:180pt;rotation:-40;z-index:251667456;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J1Xt9QEAAM0DAAAOAAAAZHJzL2Uyb0RvYy54bWysU8GO0zAQvSPxD5bvNG0R1RJtuiq7LJcF&#10;VtqiPU9tpwnEHjN2m/TvGTtpF8ENkYOVjGfevDfzcn0z2E4cDYUWXSUXs7kUxinUrdtX8tv2/s2V&#10;FCGC09ChM5U8mSBv1q9fXfe+NEtssNOGBIO4UPa+kk2MviyKoBpjIczQG8eXNZKFyJ+0LzRBz+i2&#10;K5bz+arokbQnVCYEjt6Nl3Kd8evaqPi1roOJoqskc4v5pHzu0lmsr6HcE/imVRMN+AcWFlrHTS9Q&#10;dxBBHKj9C8q2ijBgHWcKbYF13SqTNbCaxfwPNU8NeJO18HCCv4wp/D9Y9eX45B9JxOEDDrzALCL4&#10;B1Q/gnB424Dbmw0R9o0BzY0X8hLO9LYnz2vN0a0Z4kfd8owXaa5F70M54ad9hDKkTrv+M2ougUPE&#10;3G2oyQrCVPaeV8pPDvNsBDPipZ0ui+IGQnFw9fZdzhOK75bLq1UqSi2hTGhpEZ5C/GTQivRSSWIn&#10;ZFg4PoQ4pp5TJqqJ3cgzDrtBtDoRSqiJ+g71icn37JRKhp8HIMODONhbZGOx+prQPrMVN5Tlnxls&#10;h2cgP3GITP+xOzslE8mW0cKBTRPR3xnIdmzAI3RilDhSnZJZXyI9oqba4Dc8xvs2K3rhOSliz+SZ&#10;TP5Opvz9O2e9/IXrXwAAAP//AwBQSwMEFAAGAAgAAAAhAANOgMLZAAAABgEAAA8AAABkcnMvZG93&#10;bnJldi54bWxMj0FPwzAMhe9I+w+RkbixpCBNrDSdGBJcODE27Zo1XlqROFWTboVfj8cFfLBsPeu9&#10;z9VqCl6ccEhdJA3FXIFAaqLtyGnYfrzcPoBI2ZA1PhJq+MIEq3p2VZnSxjO942mTnWATSqXR0Obc&#10;l1KmpsVg0jz2SKwd4xBM5nVw0g7mzObByzulFjKYjjihNT0+t9h8bsagYXI797Zfv/aFHZu9kke/&#10;HL8LrW+up6dHEBmn/HcMF3xGh5qZDnEkm4TXwI/k337RFBeIg4b7BQ+yruR//PoHAAD//wMAUEsB&#10;Ai0AFAAGAAgAAAAhALaDOJL+AAAA4QEAABMAAAAAAAAAAAAAAAAAAAAAAFtDb250ZW50X1R5cGVz&#10;XS54bWxQSwECLQAUAAYACAAAACEAOP0h/9YAAACUAQAACwAAAAAAAAAAAAAAAAAvAQAAX3JlbHMv&#10;LnJlbHNQSwECLQAUAAYACAAAACEAaydV7fUBAADNAwAADgAAAAAAAAAAAAAAAAAuAgAAZHJzL2Uy&#10;b0RvYy54bWxQSwECLQAUAAYACAAAACEAA06AwtkAAAAGAQAADwAAAAAAAAAAAAAAAABPBAAAZHJz&#10;L2Rvd25yZXYueG1sUEsFBgAAAAAEAAQA8wAAAFUFAAAAAA==&#10;" filled="f" stroked="f">
              <o:lock v:ext="edit" shapetype="t"/>
              <v:textbox style="mso-fit-shape-to-text:t">
                <w:txbxContent>
                  <w:p w14:paraId="3AEA17FE" w14:textId="77777777" w:rsidR="00000000" w:rsidRDefault="00000000" w:rsidP="00C259B6">
                    <w:pPr>
                      <w:pStyle w:val="NormalWeb8"/>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B3EA04" w14:textId="77777777" w:rsidR="00000000" w:rsidRDefault="00000000">
    <w:pPr>
      <w:pStyle w:val="Normal9"/>
    </w:pPr>
    <w:r>
      <w:rPr>
        <w:noProof/>
        <w:lang w:val="en-AU" w:eastAsia="en-AU"/>
      </w:rPr>
      <mc:AlternateContent>
        <mc:Choice Requires="wps">
          <w:drawing>
            <wp:anchor distT="0" distB="0" distL="114300" distR="114300" simplePos="0" relativeHeight="251705344" behindDoc="0" locked="0" layoutInCell="1" allowOverlap="1" wp14:anchorId="0E0B82E0" wp14:editId="6AA88A9D">
              <wp:simplePos x="0" y="0"/>
              <wp:positionH relativeFrom="page">
                <wp:align>center</wp:align>
              </wp:positionH>
              <wp:positionV relativeFrom="page">
                <wp:align>center</wp:align>
              </wp:positionV>
              <wp:extent cx="6350000" cy="2286000"/>
              <wp:effectExtent l="0" t="1428750" r="0" b="1276350"/>
              <wp:wrapNone/>
              <wp:docPr id="32855"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464D3B27" w14:textId="77777777" w:rsidR="00000000" w:rsidRDefault="00000000" w:rsidP="00C259B6">
                          <w:pPr>
                            <w:pStyle w:val="NormalWeb9"/>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0E0B82E0" id="_x0000_t202" coordsize="21600,21600" o:spt="202" path="m,l,21600r21600,l21600,xe">
              <v:stroke joinstyle="miter"/>
              <v:path gradientshapeok="t" o:connecttype="rect"/>
            </v:shapetype>
            <v:shape id="_x0000_s1046" type="#_x0000_t202" style="position:absolute;margin-left:0;margin-top:0;width:500pt;height:180pt;rotation:-40;z-index:251705344;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KTrj9QEAAM0DAAAOAAAAZHJzL2Uyb0RvYy54bWysU8GO0zAQvSPxD5bvNG0R1RJtuiq7LJcF&#10;VtqiPU9tpwnEHjN2m/TvGTtpF8ENkYOVjGfevDfzcn0z2E4cDYUWXSUXs7kUxinUrdtX8tv2/s2V&#10;FCGC09ChM5U8mSBv1q9fXfe+NEtssNOGBIO4UPa+kk2MviyKoBpjIczQG8eXNZKFyJ+0LzRBz+i2&#10;K5bz+arokbQnVCYEjt6Nl3Kd8evaqPi1roOJoqskc4v5pHzu0lmsr6HcE/imVRMN+AcWFlrHTS9Q&#10;dxBBHKj9C8q2ijBgHWcKbYF13SqTNbCaxfwPNU8NeJO18HCCv4wp/D9Y9eX45B9JxOEDDrzALCL4&#10;B1Q/gnB424Dbmw0R9o0BzY0X8hLO9LYnz2vN0a0Z4kfd8owXaa5F70M54ad9hDKkTrv+M2ougUPE&#10;3G2oyQrCVPaeV8pPDvNsBDPipZ0ui+IGQnFw9fZdzhOK75bLq1UqSi2hTGhpEZ5C/GTQivRSSWIn&#10;ZFg4PoQ4pp5TJqqJ3cgzDrtBtJqhM2qivkN9YvI9O6WS4ecByPAgDvYW2Visvia0z2zFDWX5Zwbb&#10;4RnITxwi03/szk7JRLJltHBg00T0dwayHRvwCJ0YJY5Up2TWl0iPqKk2+A2P8b7Nil54TorYM3km&#10;k7+TKX//zlkvf+H6FwAAAP//AwBQSwMEFAAGAAgAAAAhAANOgMLZAAAABgEAAA8AAABkcnMvZG93&#10;bnJldi54bWxMj0FPwzAMhe9I+w+RkbixpCBNrDSdGBJcODE27Zo1XlqROFWTboVfj8cFfLBsPeu9&#10;z9VqCl6ccEhdJA3FXIFAaqLtyGnYfrzcPoBI2ZA1PhJq+MIEq3p2VZnSxjO942mTnWATSqXR0Obc&#10;l1KmpsVg0jz2SKwd4xBM5nVw0g7mzObByzulFjKYjjihNT0+t9h8bsagYXI797Zfv/aFHZu9kke/&#10;HL8LrW+up6dHEBmn/HcMF3xGh5qZDnEkm4TXwI/k337RFBeIg4b7BQ+yruR//PoHAAD//wMAUEsB&#10;Ai0AFAAGAAgAAAAhALaDOJL+AAAA4QEAABMAAAAAAAAAAAAAAAAAAAAAAFtDb250ZW50X1R5cGVz&#10;XS54bWxQSwECLQAUAAYACAAAACEAOP0h/9YAAACUAQAACwAAAAAAAAAAAAAAAAAvAQAAX3JlbHMv&#10;LnJlbHNQSwECLQAUAAYACAAAACEA3ik64/UBAADNAwAADgAAAAAAAAAAAAAAAAAuAgAAZHJzL2Uy&#10;b0RvYy54bWxQSwECLQAUAAYACAAAACEAA06AwtkAAAAGAQAADwAAAAAAAAAAAAAAAABPBAAAZHJz&#10;L2Rvd25yZXYueG1sUEsFBgAAAAAEAAQA8wAAAFUFAAAAAA==&#10;" filled="f" stroked="f">
              <o:lock v:ext="edit" shapetype="t"/>
              <v:textbox style="mso-fit-shape-to-text:t">
                <w:txbxContent>
                  <w:p w14:paraId="464D3B27" w14:textId="77777777" w:rsidR="00000000" w:rsidRDefault="00000000" w:rsidP="00C259B6">
                    <w:pPr>
                      <w:pStyle w:val="NormalWeb9"/>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5D261A" w14:textId="77777777" w:rsidR="00000000" w:rsidRDefault="00000000">
    <w:pPr>
      <w:pStyle w:val="Normal9"/>
    </w:pPr>
    <w:r>
      <w:rPr>
        <w:noProof/>
      </w:rPr>
      <w:drawing>
        <wp:anchor distT="0" distB="0" distL="114300" distR="114300" simplePos="0" relativeHeight="251742208" behindDoc="0" locked="0" layoutInCell="1" allowOverlap="1" wp14:anchorId="5EDA8E90" wp14:editId="019C08E0">
          <wp:simplePos x="0" y="0"/>
          <wp:positionH relativeFrom="column">
            <wp:posOffset>-542290</wp:posOffset>
          </wp:positionH>
          <wp:positionV relativeFrom="paragraph">
            <wp:posOffset>-237490</wp:posOffset>
          </wp:positionV>
          <wp:extent cx="2019600" cy="525600"/>
          <wp:effectExtent l="0" t="0" r="0" b="8255"/>
          <wp:wrapSquare wrapText="bothSides"/>
          <wp:docPr id="541613022" name="Picture 1" descr="A picture containing text, sign, devi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A picture containing text, sign, device&#10;&#10;Description automatically generated"/>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2019600" cy="525600"/>
                  </a:xfrm>
                  <a:prstGeom prst="rect">
                    <a:avLst/>
                  </a:prstGeom>
                  <a:noFill/>
                  <a:ln>
                    <a:noFill/>
                  </a:ln>
                </pic:spPr>
              </pic:pic>
            </a:graphicData>
          </a:graphic>
        </wp:anchor>
      </w:drawing>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1B96EE" w14:textId="77777777" w:rsidR="00000000" w:rsidRDefault="00000000">
    <w:pPr>
      <w:pStyle w:val="Normal9"/>
    </w:pPr>
    <w:r>
      <w:rPr>
        <w:noProof/>
        <w:lang w:val="en-AU" w:eastAsia="en-AU"/>
      </w:rPr>
      <mc:AlternateContent>
        <mc:Choice Requires="wps">
          <w:drawing>
            <wp:anchor distT="0" distB="0" distL="114300" distR="114300" simplePos="0" relativeHeight="251668480" behindDoc="0" locked="0" layoutInCell="1" allowOverlap="1" wp14:anchorId="5A0D35B1" wp14:editId="47D1A99C">
              <wp:simplePos x="0" y="0"/>
              <wp:positionH relativeFrom="page">
                <wp:align>center</wp:align>
              </wp:positionH>
              <wp:positionV relativeFrom="page">
                <wp:align>center</wp:align>
              </wp:positionV>
              <wp:extent cx="6350000" cy="2286000"/>
              <wp:effectExtent l="0" t="1428750" r="0" b="1276350"/>
              <wp:wrapNone/>
              <wp:docPr id="3285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70B5DB15" w14:textId="77777777" w:rsidR="00000000" w:rsidRDefault="00000000" w:rsidP="00C259B6">
                          <w:pPr>
                            <w:pStyle w:val="NormalWeb9"/>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5A0D35B1" id="_x0000_t202" coordsize="21600,21600" o:spt="202" path="m,l,21600r21600,l21600,xe">
              <v:stroke joinstyle="miter"/>
              <v:path gradientshapeok="t" o:connecttype="rect"/>
            </v:shapetype>
            <v:shape id="_x0000_s1047" type="#_x0000_t202" style="position:absolute;margin-left:0;margin-top:0;width:500pt;height:180pt;rotation:-40;z-index:251668480;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dfu89QEAAM0DAAAOAAAAZHJzL2Uyb0RvYy54bWysU8GO0zAQvSPxD5bvNG0R1RJtuiq7LJcF&#10;VtqiPU9tpwnEHjN2m/TvGTtpF8ENkYOVjGfevDfzcn0z2E4cDYUWXSUXs7kUxinUrdtX8tv2/s2V&#10;FCGC09ChM5U8mSBv1q9fXfe+NEtssNOGBIO4UPa+kk2MviyKoBpjIczQG8eXNZKFyJ+0LzRBz+i2&#10;K5bz+arokbQnVCYEjt6Nl3Kd8evaqPi1roOJoqskc4v5pHzu0lmsr6HcE/imVRMN+AcWFlrHTS9Q&#10;dxBBHKj9C8q2ijBgHWcKbYF13SqTNbCaxfwPNU8NeJO18HCCv4wp/D9Y9eX45B9JxOEDDrzALCL4&#10;B1Q/gnB424Dbmw0R9o0BzY0X8hLO9LYnz2vN0a0Z4kfd8owXaa5F70M54ad9hDKkTrv+M2ougUPE&#10;3G2oyQrCVPaeV8pPDvNsBDPipZ0ui+IGQnFw9fZdzhOK75bLq1UqSi2hTGhpEZ5C/GTQivRSSWIn&#10;ZFg4PoQ4pp5TJqqJ3cgzDrtBtJqhs5BEfYf6xOR7dkolw88DkOFBHOwtsrFYfU1on9mKG8ryzwy2&#10;wzOQnzhEpv/YnZ2SiWTLaOHApono7wxkOzbgEToxShypTsmsL5EeUVNt8Bse432bFb3wnBSxZ/JM&#10;Jn8nU/7+nbNe/sL1LwAAAP//AwBQSwMEFAAGAAgAAAAhAANOgMLZAAAABgEAAA8AAABkcnMvZG93&#10;bnJldi54bWxMj0FPwzAMhe9I+w+RkbixpCBNrDSdGBJcODE27Zo1XlqROFWTboVfj8cFfLBsPeu9&#10;z9VqCl6ccEhdJA3FXIFAaqLtyGnYfrzcPoBI2ZA1PhJq+MIEq3p2VZnSxjO942mTnWATSqXR0Obc&#10;l1KmpsVg0jz2SKwd4xBM5nVw0g7mzObByzulFjKYjjihNT0+t9h8bsagYXI797Zfv/aFHZu9kke/&#10;HL8LrW+up6dHEBmn/HcMF3xGh5qZDnEkm4TXwI/k337RFBeIg4b7BQ+yruR//PoHAAD//wMAUEsB&#10;Ai0AFAAGAAgAAAAhALaDOJL+AAAA4QEAABMAAAAAAAAAAAAAAAAAAAAAAFtDb250ZW50X1R5cGVz&#10;XS54bWxQSwECLQAUAAYACAAAACEAOP0h/9YAAACUAQAACwAAAAAAAAAAAAAAAAAvAQAAX3JlbHMv&#10;LnJlbHNQSwECLQAUAAYACAAAACEASnX7vPUBAADNAwAADgAAAAAAAAAAAAAAAAAuAgAAZHJzL2Uy&#10;b0RvYy54bWxQSwECLQAUAAYACAAAACEAA06AwtkAAAAGAQAADwAAAAAAAAAAAAAAAABPBAAAZHJz&#10;L2Rvd25yZXYueG1sUEsFBgAAAAAEAAQA8wAAAFUFAAAAAA==&#10;" filled="f" stroked="f">
              <o:lock v:ext="edit" shapetype="t"/>
              <v:textbox style="mso-fit-shape-to-text:t">
                <w:txbxContent>
                  <w:p w14:paraId="70B5DB15" w14:textId="77777777" w:rsidR="00000000" w:rsidRDefault="00000000" w:rsidP="00C259B6">
                    <w:pPr>
                      <w:pStyle w:val="NormalWeb9"/>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65BFB8" w14:textId="77777777" w:rsidR="00000000" w:rsidRDefault="00000000">
    <w:pPr>
      <w:pStyle w:val="Normal10"/>
    </w:pPr>
    <w:r>
      <w:rPr>
        <w:noProof/>
        <w:lang w:val="en-AU" w:eastAsia="en-AU"/>
      </w:rPr>
      <mc:AlternateContent>
        <mc:Choice Requires="wps">
          <w:drawing>
            <wp:anchor distT="0" distB="0" distL="114300" distR="114300" simplePos="0" relativeHeight="251706368" behindDoc="0" locked="0" layoutInCell="1" allowOverlap="1" wp14:anchorId="51649099" wp14:editId="1A0C3000">
              <wp:simplePos x="0" y="0"/>
              <wp:positionH relativeFrom="page">
                <wp:align>center</wp:align>
              </wp:positionH>
              <wp:positionV relativeFrom="page">
                <wp:align>center</wp:align>
              </wp:positionV>
              <wp:extent cx="6350000" cy="2286000"/>
              <wp:effectExtent l="0" t="1428750" r="0" b="1276350"/>
              <wp:wrapNone/>
              <wp:docPr id="32864"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7803AEF5" w14:textId="77777777" w:rsidR="00000000" w:rsidRDefault="00000000" w:rsidP="00C259B6">
                          <w:pPr>
                            <w:pStyle w:val="NormalWeb10"/>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51649099" id="_x0000_t202" coordsize="21600,21600" o:spt="202" path="m,l,21600r21600,l21600,xe">
              <v:stroke joinstyle="miter"/>
              <v:path gradientshapeok="t" o:connecttype="rect"/>
            </v:shapetype>
            <v:shape id="_x0000_s1048" type="#_x0000_t202" style="position:absolute;margin-left:0;margin-top:0;width:500pt;height:180pt;rotation:-40;z-index:251706368;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kLhc9QEAAM0DAAAOAAAAZHJzL2Uyb0RvYy54bWysU8GO0zAQvSPxD5bvNG0R1RJtuiq7LJcF&#10;VtqiPU9tpwnEHjN2m/TvGTtpF8ENkYOVjGfevDfzcn0z2E4cDYUWXSUXs7kUxinUrdtX8tv2/s2V&#10;FCGC09ChM5U8mSBv1q9fXfe+NEtssNOGBIO4UPa+kk2MviyKoBpjIczQG8eXNZKFyJ+0LzRBz+i2&#10;K5bz+arokbQnVCYEjt6Nl3Kd8evaqPi1roOJoqskc4v5pHzu0lmsr6HcE/imVRMN+AcWFlrHTS9Q&#10;dxBBHKj9C8q2ijBgHWcKbYF13SqTNbCaxfwPNU8NeJO18HCCv4wp/D9Y9eX45B9JxOEDDrzALCL4&#10;B1Q/gnB424Dbmw0R9o0BzY0X8hLO9LYnz2vN0a0Z4kfd8owXaa5F70M54ad9hDKkTrv+M2ougUPE&#10;3G2oyQrCVPaeV8pPDvNsBDPipZ0ui+IGQnFw9fZdzhOK75bLq1UqSi2hTGhpEZ5C/GTQivRSSWIn&#10;ZFg4PoQ4pp5TJqqJ3cgzDrtBtDpBJ9REfYf6xOR7dkolw88DkOFBHOwtsrFYfU1on9mKG8ryzwy2&#10;wzOQnzhEpv/YnZ2SiWTLaOHApono7wxkOzbgEToxShypTsmsL5EeUVNt8Bse432bFb3wnBSxZ/JM&#10;Jn8nU/7+nbNe/sL1LwAAAP//AwBQSwMEFAAGAAgAAAAhAANOgMLZAAAABgEAAA8AAABkcnMvZG93&#10;bnJldi54bWxMj0FPwzAMhe9I+w+RkbixpCBNrDSdGBJcODE27Zo1XlqROFWTboVfj8cFfLBsPeu9&#10;z9VqCl6ccEhdJA3FXIFAaqLtyGnYfrzcPoBI2ZA1PhJq+MIEq3p2VZnSxjO942mTnWATSqXR0Obc&#10;l1KmpsVg0jz2SKwd4xBM5nVw0g7mzObByzulFjKYjjihNT0+t9h8bsagYXI797Zfv/aFHZu9kke/&#10;HL8LrW+up6dHEBmn/HcMF3xGh5qZDnEkm4TXwI/k337RFBeIg4b7BQ+yruR//PoHAAD//wMAUEsB&#10;Ai0AFAAGAAgAAAAhALaDOJL+AAAA4QEAABMAAAAAAAAAAAAAAAAAAAAAAFtDb250ZW50X1R5cGVz&#10;XS54bWxQSwECLQAUAAYACAAAACEAOP0h/9YAAACUAQAACwAAAAAAAAAAAAAAAAAvAQAAX3JlbHMv&#10;LnJlbHNQSwECLQAUAAYACAAAACEA9pC4XPUBAADNAwAADgAAAAAAAAAAAAAAAAAuAgAAZHJzL2Uy&#10;b0RvYy54bWxQSwECLQAUAAYACAAAACEAA06AwtkAAAAGAQAADwAAAAAAAAAAAAAAAABPBAAAZHJz&#10;L2Rvd25yZXYueG1sUEsFBgAAAAAEAAQA8wAAAFUFAAAAAA==&#10;" filled="f" stroked="f">
              <o:lock v:ext="edit" shapetype="t"/>
              <v:textbox style="mso-fit-shape-to-text:t">
                <w:txbxContent>
                  <w:p w14:paraId="7803AEF5" w14:textId="77777777" w:rsidR="00000000" w:rsidRDefault="00000000" w:rsidP="00C259B6">
                    <w:pPr>
                      <w:pStyle w:val="NormalWeb10"/>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2113A9" w14:textId="77777777" w:rsidR="00000000" w:rsidRDefault="00000000">
    <w:pPr>
      <w:pStyle w:val="Normal10"/>
    </w:pPr>
    <w:r>
      <w:rPr>
        <w:noProof/>
      </w:rPr>
      <w:drawing>
        <wp:anchor distT="0" distB="0" distL="114300" distR="114300" simplePos="0" relativeHeight="251743232" behindDoc="0" locked="0" layoutInCell="1" allowOverlap="1" wp14:anchorId="609A317C" wp14:editId="166958D0">
          <wp:simplePos x="0" y="0"/>
          <wp:positionH relativeFrom="column">
            <wp:posOffset>-459740</wp:posOffset>
          </wp:positionH>
          <wp:positionV relativeFrom="paragraph">
            <wp:posOffset>22860</wp:posOffset>
          </wp:positionV>
          <wp:extent cx="2019600" cy="525600"/>
          <wp:effectExtent l="0" t="0" r="0" b="8255"/>
          <wp:wrapSquare wrapText="bothSides"/>
          <wp:docPr id="23258226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2019600" cy="525600"/>
                  </a:xfrm>
                  <a:prstGeom prst="rect">
                    <a:avLst/>
                  </a:prstGeom>
                  <a:noFill/>
                  <a:ln>
                    <a:noFill/>
                  </a:ln>
                </pic:spPr>
              </pic:pic>
            </a:graphicData>
          </a:graphic>
        </wp:anchor>
      </w:drawing>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6C4D1" w14:textId="77777777" w:rsidR="00000000" w:rsidRDefault="00000000">
    <w:pPr>
      <w:pStyle w:val="Normal10"/>
    </w:pPr>
    <w:r>
      <w:rPr>
        <w:noProof/>
        <w:lang w:val="en-AU" w:eastAsia="en-AU"/>
      </w:rPr>
      <mc:AlternateContent>
        <mc:Choice Requires="wps">
          <w:drawing>
            <wp:anchor distT="0" distB="0" distL="114300" distR="114300" simplePos="0" relativeHeight="251669504" behindDoc="0" locked="0" layoutInCell="1" allowOverlap="1" wp14:anchorId="762EAD4C" wp14:editId="77BB4474">
              <wp:simplePos x="0" y="0"/>
              <wp:positionH relativeFrom="page">
                <wp:align>center</wp:align>
              </wp:positionH>
              <wp:positionV relativeFrom="page">
                <wp:align>center</wp:align>
              </wp:positionV>
              <wp:extent cx="6350000" cy="2286000"/>
              <wp:effectExtent l="0" t="1428750" r="0" b="1276350"/>
              <wp:wrapNone/>
              <wp:docPr id="3286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225CF3EE" w14:textId="77777777" w:rsidR="00000000" w:rsidRDefault="00000000" w:rsidP="00C259B6">
                          <w:pPr>
                            <w:pStyle w:val="NormalWeb10"/>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762EAD4C" id="_x0000_t202" coordsize="21600,21600" o:spt="202" path="m,l,21600r21600,l21600,xe">
              <v:stroke joinstyle="miter"/>
              <v:path gradientshapeok="t" o:connecttype="rect"/>
            </v:shapetype>
            <v:shape id="_x0000_s1049" type="#_x0000_t202" style="position:absolute;margin-left:0;margin-top:0;width:500pt;height:180pt;rotation:-40;z-index:251669504;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zHkD9gEAAM0DAAAOAAAAZHJzL2Uyb0RvYy54bWysU8Fu2zAMvQ/YPwi6L05SLOiMOEXWrrt0&#10;W4Fm6JmR5NibJWqUEjt/P0px0mK7DfNBsCny8T3yeXkz2E4cDIUWXSVnk6kUxinUrdtV8vvm/t21&#10;FCGC09ChM5U8miBvVm/fLHtfmjk22GlDgkFcKHtfySZGXxZFUI2xECbojePLGslC5E/aFZqgZ3Tb&#10;FfPpdFH0SNoTKhMCR+9Ol3KV8evaqPitroOJoqskc4v5pHxu01msllDuCHzTqpEG/AMLC63jpheo&#10;O4gg9tT+BWVbRRiwjhOFtsC6bpXJGljNbPqHmqcGvMlaeDjBX8YU/h+s+np48o8k4vARB15gFhH8&#10;A6qfQTi8bcDtzJoI+8aA5sYzeQlnepuj57Xm6MYM8ZNuecazNNei96Ec8dM+QhlSp23/BTWXwD5i&#10;7jbUZAVhKvvAK+Unh3k2ghnx0o6XRXEDoTi4uHqf84Tiu/n8epGKUksoE1pahKcQPxu0Ir1UktgJ&#10;GRYODyGeUs8pI9XE7sQzDttBtJqhrxJqor5FfWTyPTulkuHXHsjwIPb2FtlYrL4mtM9sxTVl+WcG&#10;m+EZyI8cItN/7M5OyUSyZbRwYNNE9A8Gsh0b8ACdOEk8UR2TWV8ifUJNtcGveYz3bVb0wnNUxJ7J&#10;Mxn9nUz5+jtnvfyFq98AAAD//wMAUEsDBBQABgAIAAAAIQADToDC2QAAAAYBAAAPAAAAZHJzL2Rv&#10;d25yZXYueG1sTI9BT8MwDIXvSPsPkZG4saQgTaw0nRgSXDgxNu2aNV5akThVk26FX4/HBXywbD3r&#10;vc/VagpenHBIXSQNxVyBQGqi7chp2H683D6ASNmQNT4SavjCBKt6dlWZ0sYzveNpk51gE0ql0dDm&#10;3JdSpqbFYNI89kisHeMQTOZ1cNIO5szmwcs7pRYymI44oTU9PrfYfG7GoGFyO/e2X7/2hR2bvZJH&#10;vxy/C61vrqenRxAZp/x3DBd8RoeamQ5xJJuE18CP5N9+0RQXiIOG+wUPsq7kf/z6BwAA//8DAFBL&#10;AQItABQABgAIAAAAIQC2gziS/gAAAOEBAAATAAAAAAAAAAAAAAAAAAAAAABbQ29udGVudF9UeXBl&#10;c10ueG1sUEsBAi0AFAAGAAgAAAAhADj9If/WAAAAlAEAAAsAAAAAAAAAAAAAAAAALwEAAF9yZWxz&#10;Ly5yZWxzUEsBAi0AFAAGAAgAAAAhAGLMeQP2AQAAzQMAAA4AAAAAAAAAAAAAAAAALgIAAGRycy9l&#10;Mm9Eb2MueG1sUEsBAi0AFAAGAAgAAAAhAANOgMLZAAAABgEAAA8AAAAAAAAAAAAAAAAAUAQAAGRy&#10;cy9kb3ducmV2LnhtbFBLBQYAAAAABAAEAPMAAABWBQAAAAA=&#10;" filled="f" stroked="f">
              <o:lock v:ext="edit" shapetype="t"/>
              <v:textbox style="mso-fit-shape-to-text:t">
                <w:txbxContent>
                  <w:p w14:paraId="225CF3EE" w14:textId="77777777" w:rsidR="00000000" w:rsidRDefault="00000000" w:rsidP="00C259B6">
                    <w:pPr>
                      <w:pStyle w:val="NormalWeb10"/>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C9D2EA" w14:textId="77777777" w:rsidR="00000000" w:rsidRDefault="00000000">
    <w:pPr>
      <w:pStyle w:val="Normal11"/>
    </w:pPr>
    <w:r>
      <w:rPr>
        <w:noProof/>
        <w:lang w:val="en-AU" w:eastAsia="en-AU"/>
      </w:rPr>
      <mc:AlternateContent>
        <mc:Choice Requires="wps">
          <w:drawing>
            <wp:anchor distT="0" distB="0" distL="114300" distR="114300" simplePos="0" relativeHeight="251707392" behindDoc="0" locked="0" layoutInCell="1" allowOverlap="1" wp14:anchorId="663E130B" wp14:editId="766D8567">
              <wp:simplePos x="0" y="0"/>
              <wp:positionH relativeFrom="page">
                <wp:align>center</wp:align>
              </wp:positionH>
              <wp:positionV relativeFrom="page">
                <wp:align>center</wp:align>
              </wp:positionV>
              <wp:extent cx="6350000" cy="2286000"/>
              <wp:effectExtent l="0" t="1428750" r="0" b="1276350"/>
              <wp:wrapNone/>
              <wp:docPr id="32873"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144DD632" w14:textId="77777777" w:rsidR="00000000" w:rsidRDefault="00000000" w:rsidP="00C259B6">
                          <w:pPr>
                            <w:pStyle w:val="NormalWeb11"/>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663E130B" id="_x0000_t202" coordsize="21600,21600" o:spt="202" path="m,l,21600r21600,l21600,xe">
              <v:stroke joinstyle="miter"/>
              <v:path gradientshapeok="t" o:connecttype="rect"/>
            </v:shapetype>
            <v:shape id="_x0000_s1050" type="#_x0000_t202" style="position:absolute;margin-left:0;margin-top:0;width:500pt;height:180pt;rotation:-40;z-index:251707392;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XU5H9gEAAM0DAAAOAAAAZHJzL2Uyb0RvYy54bWysU8GO0zAQvSPxD5bvNG2Baomarsouy2Vh&#10;V9qiPU9tpwnEHjN2m/TvGbtpF8ENkYOVjGfevDfzsrwebCcOhkKLrpKzyVQK4xTq1u0q+W1z9+ZK&#10;ihDBaejQmUoeTZDXq9evlr0vzRwb7LQhwSAulL2vZBOjL4siqMZYCBP0xvFljWQh8iftCk3QM7rt&#10;ivl0uih6JO0JlQmBo7enS7nK+HVtVHyo62Ci6CrJ3GI+KZ/bdBarJZQ7At+0aqQB/8DCQuu46QXq&#10;FiKIPbV/QdlWEQas40ShLbCuW2WyBlYzm/6h5qkBb7IWHk7wlzGF/wervh6e/COJOHzEgReYRQR/&#10;j+pHEA5vGnA7sybCvjGgufFMXsKZ3uboea05ujFD/KRbnvEszbXofShH/LSPUIbUadt/Qc0lsI+Y&#10;uw01WUGYyj7wSvnJYZ6NYEa8tONlUdxAKA4u3r7PeULx3Xx+tUhFqSWUCS0twlOInw1akV4qSeyE&#10;DAuH+xBPqeeUkWpid+IZh+0gWs3Q7xJqor5FfWTyPTulkuHnHsjwIPb2BtlYrL4mtM9sxTVl+WcG&#10;m+EZyI8cItN/7M5OyUSyZbRwYNNE9HcGsh0b8ACdOEk8UR2TWV8ifUJNtcGveYx3bVb0wnNUxJ7J&#10;Mxn9nUz5+3fOevkLV78AAAD//wMAUEsDBBQABgAIAAAAIQADToDC2QAAAAYBAAAPAAAAZHJzL2Rv&#10;d25yZXYueG1sTI9BT8MwDIXvSPsPkZG4saQgTaw0nRgSXDgxNu2aNV5akThVk26FX4/HBXywbD3r&#10;vc/VagpenHBIXSQNxVyBQGqi7chp2H683D6ASNmQNT4SavjCBKt6dlWZ0sYzveNpk51gE0ql0dDm&#10;3JdSpqbFYNI89kisHeMQTOZ1cNIO5szmwcs7pRYymI44oTU9PrfYfG7GoGFyO/e2X7/2hR2bvZJH&#10;vxy/C61vrqenRxAZp/x3DBd8RoeamQ5xJJuE18CP5N9+0RQXiIOG+wUPsq7kf/z6BwAA//8DAFBL&#10;AQItABQABgAIAAAAIQC2gziS/gAAAOEBAAATAAAAAAAAAAAAAAAAAAAAAABbQ29udGVudF9UeXBl&#10;c10ueG1sUEsBAi0AFAAGAAgAAAAhADj9If/WAAAAlAEAAAsAAAAAAAAAAAAAAAAALwEAAF9yZWxz&#10;Ly5yZWxzUEsBAi0AFAAGAAgAAAAhAM9dTkf2AQAAzQMAAA4AAAAAAAAAAAAAAAAALgIAAGRycy9l&#10;Mm9Eb2MueG1sUEsBAi0AFAAGAAgAAAAhAANOgMLZAAAABgEAAA8AAAAAAAAAAAAAAAAAUAQAAGRy&#10;cy9kb3ducmV2LnhtbFBLBQYAAAAABAAEAPMAAABWBQAAAAA=&#10;" filled="f" stroked="f">
              <o:lock v:ext="edit" shapetype="t"/>
              <v:textbox style="mso-fit-shape-to-text:t">
                <w:txbxContent>
                  <w:p w14:paraId="144DD632" w14:textId="77777777" w:rsidR="00000000" w:rsidRDefault="00000000" w:rsidP="00C259B6">
                    <w:pPr>
                      <w:pStyle w:val="NormalWeb11"/>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7E09C5" w14:textId="77777777" w:rsidR="00000000" w:rsidRDefault="00000000">
    <w:pPr>
      <w:pStyle w:val="Normal11"/>
    </w:pPr>
    <w:r>
      <w:rPr>
        <w:noProof/>
      </w:rPr>
      <w:drawing>
        <wp:anchor distT="0" distB="0" distL="114300" distR="114300" simplePos="0" relativeHeight="251761664" behindDoc="0" locked="0" layoutInCell="1" allowOverlap="1" wp14:anchorId="62A3BCA6" wp14:editId="3E890C70">
          <wp:simplePos x="0" y="0"/>
          <wp:positionH relativeFrom="column">
            <wp:posOffset>-497840</wp:posOffset>
          </wp:positionH>
          <wp:positionV relativeFrom="paragraph">
            <wp:posOffset>-8890</wp:posOffset>
          </wp:positionV>
          <wp:extent cx="2019600" cy="525600"/>
          <wp:effectExtent l="0" t="0" r="0" b="8255"/>
          <wp:wrapSquare wrapText="bothSides"/>
          <wp:docPr id="138604212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2019600" cy="525600"/>
                  </a:xfrm>
                  <a:prstGeom prst="rect">
                    <a:avLst/>
                  </a:prstGeom>
                  <a:noFill/>
                  <a:ln>
                    <a:noFill/>
                  </a:ln>
                </pic:spPr>
              </pic:pic>
            </a:graphicData>
          </a:graphic>
        </wp:anchor>
      </w:drawing>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65D5F7" w14:textId="77777777" w:rsidR="00000000" w:rsidRDefault="00000000">
    <w:pPr>
      <w:pStyle w:val="Normal11"/>
    </w:pPr>
    <w:r>
      <w:rPr>
        <w:noProof/>
        <w:lang w:val="en-AU" w:eastAsia="en-AU"/>
      </w:rPr>
      <mc:AlternateContent>
        <mc:Choice Requires="wps">
          <w:drawing>
            <wp:anchor distT="0" distB="0" distL="114300" distR="114300" simplePos="0" relativeHeight="251670528" behindDoc="0" locked="0" layoutInCell="1" allowOverlap="1" wp14:anchorId="7D30935A" wp14:editId="4B91E0E6">
              <wp:simplePos x="0" y="0"/>
              <wp:positionH relativeFrom="page">
                <wp:align>center</wp:align>
              </wp:positionH>
              <wp:positionV relativeFrom="page">
                <wp:align>center</wp:align>
              </wp:positionV>
              <wp:extent cx="6350000" cy="2286000"/>
              <wp:effectExtent l="0" t="1428750" r="0" b="1276350"/>
              <wp:wrapNone/>
              <wp:docPr id="3287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021BA0EB" w14:textId="77777777" w:rsidR="00000000" w:rsidRDefault="00000000" w:rsidP="00C259B6">
                          <w:pPr>
                            <w:pStyle w:val="NormalWeb11"/>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7D30935A" id="_x0000_t202" coordsize="21600,21600" o:spt="202" path="m,l,21600r21600,l21600,xe">
              <v:stroke joinstyle="miter"/>
              <v:path gradientshapeok="t" o:connecttype="rect"/>
            </v:shapetype>
            <v:shape id="_x0000_s1051" type="#_x0000_t202" style="position:absolute;margin-left:0;margin-top:0;width:500pt;height:180pt;rotation:-40;z-index:251670528;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AY8Y9gEAAM0DAAAOAAAAZHJzL2Uyb0RvYy54bWysU8Fu2zAMvQ/YPwi6L04yNOiMOEXWrrt0&#10;W4Fm6FmR5NibJWqkEjt/P0px0mK7DfNBsCny8T3yeXkzuE4cLFILvpKzyVQK6zWY1u8q+X1z/+5a&#10;CorKG9WBt5U8WpI3q7dvln0o7Rwa6IxFwSCeyj5UsokxlEVBurFO0QSC9XxZAzoV+RN3hUHVM7rr&#10;ivl0uih6QBMQtCXi6N3pUq4yfl1bHb/VNdkoukoyt5hPzOc2ncVqqcodqtC0eqSh/oGFU63npheo&#10;OxWV2GP7F5RrNQJBHScaXAF13WqbNbCa2fQPNU+NCjZr4eFQuIyJ/h+s/np4Co8o4vARBl5gFkHh&#10;AfRPEh5uG+V3do0IfWOV4cYzeQlneptj4LXm6MYO8ZNpecazNNeiD1SO+GkfVFLqtO2/gOEStY+Q&#10;uw01OoGQyj7wSvnJYZ6NYEa8tONlUdxAaA4u3l/lPKH5bj6/XqSi1FKVCS0tIiDFzxacSC+VRHZC&#10;hlWHB4qn1HPKSDWxO/GMw3YQrWHoq4SaqG/BHJl8z06pJP3aK7Q8iL27BTYWq68R3DNbcY1Z/pnB&#10;ZnhWGEYOkek/dmenZCLZMkZ45dJEzA8Gch0b8KA6cZJ4ojoms75E+oSaaimseYz3bVb0wnNUxJ7J&#10;Mxn9nUz5+jtnvfyFq98AAAD//wMAUEsDBBQABgAIAAAAIQADToDC2QAAAAYBAAAPAAAAZHJzL2Rv&#10;d25yZXYueG1sTI9BT8MwDIXvSPsPkZG4saQgTaw0nRgSXDgxNu2aNV5akThVk26FX4/HBXywbD3r&#10;vc/VagpenHBIXSQNxVyBQGqi7chp2H683D6ASNmQNT4SavjCBKt6dlWZ0sYzveNpk51gE0ql0dDm&#10;3JdSpqbFYNI89kisHeMQTOZ1cNIO5szmwcs7pRYymI44oTU9PrfYfG7GoGFyO/e2X7/2hR2bvZJH&#10;vxy/C61vrqenRxAZp/x3DBd8RoeamQ5xJJuE18CP5N9+0RQXiIOG+wUPsq7kf/z6BwAA//8DAFBL&#10;AQItABQABgAIAAAAIQC2gziS/gAAAOEBAAATAAAAAAAAAAAAAAAAAAAAAABbQ29udGVudF9UeXBl&#10;c10ueG1sUEsBAi0AFAAGAAgAAAAhADj9If/WAAAAlAEAAAsAAAAAAAAAAAAAAAAALwEAAF9yZWxz&#10;Ly5yZWxzUEsBAi0AFAAGAAgAAAAhAFsBjxj2AQAAzQMAAA4AAAAAAAAAAAAAAAAALgIAAGRycy9l&#10;Mm9Eb2MueG1sUEsBAi0AFAAGAAgAAAAhAANOgMLZAAAABgEAAA8AAAAAAAAAAAAAAAAAUAQAAGRy&#10;cy9kb3ducmV2LnhtbFBLBQYAAAAABAAEAPMAAABWBQAAAAA=&#10;" filled="f" stroked="f">
              <o:lock v:ext="edit" shapetype="t"/>
              <v:textbox style="mso-fit-shape-to-text:t">
                <w:txbxContent>
                  <w:p w14:paraId="021BA0EB" w14:textId="77777777" w:rsidR="00000000" w:rsidRDefault="00000000" w:rsidP="00C259B6">
                    <w:pPr>
                      <w:pStyle w:val="NormalWeb11"/>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177292" w14:textId="77777777" w:rsidR="00000000" w:rsidRDefault="00000000">
    <w:pPr>
      <w:pStyle w:val="Normal12"/>
    </w:pPr>
    <w:r>
      <w:rPr>
        <w:noProof/>
        <w:lang w:val="en-AU" w:eastAsia="en-AU"/>
      </w:rPr>
      <mc:AlternateContent>
        <mc:Choice Requires="wps">
          <w:drawing>
            <wp:anchor distT="0" distB="0" distL="114300" distR="114300" simplePos="0" relativeHeight="251708416" behindDoc="0" locked="0" layoutInCell="1" allowOverlap="1" wp14:anchorId="366DC57A" wp14:editId="2C3D9EB5">
              <wp:simplePos x="0" y="0"/>
              <wp:positionH relativeFrom="page">
                <wp:align>center</wp:align>
              </wp:positionH>
              <wp:positionV relativeFrom="page">
                <wp:align>center</wp:align>
              </wp:positionV>
              <wp:extent cx="6350000" cy="2286000"/>
              <wp:effectExtent l="0" t="1428750" r="0" b="1276350"/>
              <wp:wrapNone/>
              <wp:docPr id="32882"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06330C39" w14:textId="77777777" w:rsidR="00000000" w:rsidRDefault="00000000" w:rsidP="00C259B6">
                          <w:pPr>
                            <w:pStyle w:val="NormalWeb12"/>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366DC57A" id="_x0000_t202" coordsize="21600,21600" o:spt="202" path="m,l,21600r21600,l21600,xe">
              <v:stroke joinstyle="miter"/>
              <v:path gradientshapeok="t" o:connecttype="rect"/>
            </v:shapetype>
            <v:shape id="_x0000_s1052" type="#_x0000_t202" style="position:absolute;margin-left:0;margin-top:0;width:500pt;height:180pt;rotation:-40;z-index:251708416;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5Mz49QEAAM0DAAAOAAAAZHJzL2Uyb0RvYy54bWysU8GO0zAQvSPxD5bvNG0R1RJtuiq7LJcF&#10;VtqiPbu20wRij5lxm/TvGTtpF8ENkYOVjGfevDfzcn0zuE4cLVILvpKL2VwK6zWY1u8r+W17/+ZK&#10;CorKG9WBt5U8WZI369evrvtQ2iU00BmLgkE8lX2oZBNjKIuCdGOdohkE6/myBnQq8ifuC4OqZ3TX&#10;Fcv5fFX0gCYgaEvE0bvxUq4zfl1bHb/WNdkoukoyt5hPzOcuncX6WpV7VKFp9URD/QMLp1rPTS9Q&#10;dyoqccD2LyjXagSCOs40uALqutU2a2A1i/kfap4aFWzWwsOhcBkT/T9Y/eX4FB5RxOEDDLzALILC&#10;A+gfJDzcNsrv7QYR+sYqw40X8hLO9LanwGvN0a0d4kfT8owXaa5FH6ic8NM+qKTUadd/BsMl6hAh&#10;dxtqdAIhlb3nlfKTwzwbwYx4aafLoriB0BxcvX2X84Tmu+XyapWKUktVJrS0iIAUP1lwIr1UEtkJ&#10;GVYdHyiOqeeUiWpiN/KMw24QrWHoVUJN1HdgTky+Z6dUkn4eFFoexMHdAhuL1dcI7pmtuMEs/8xg&#10;OzwrDBOHyPQfu7NTMpFsGSO8cmki5jsDuY4NeFSdGCWOVKdk1pdIj6iplsKGx3jfZkUvPCdF7Jk8&#10;k8nfyZS/f+esl79w/QsAAP//AwBQSwMEFAAGAAgAAAAhAANOgMLZAAAABgEAAA8AAABkcnMvZG93&#10;bnJldi54bWxMj0FPwzAMhe9I+w+RkbixpCBNrDSdGBJcODE27Zo1XlqROFWTboVfj8cFfLBsPeu9&#10;z9VqCl6ccEhdJA3FXIFAaqLtyGnYfrzcPoBI2ZA1PhJq+MIEq3p2VZnSxjO942mTnWATSqXR0Obc&#10;l1KmpsVg0jz2SKwd4xBM5nVw0g7mzObByzulFjKYjjihNT0+t9h8bsagYXI797Zfv/aFHZu9kke/&#10;HL8LrW+up6dHEBmn/HcMF3xGh5qZDnEkm4TXwI/k337RFBeIg4b7BQ+yruR//PoHAAD//wMAUEsB&#10;Ai0AFAAGAAgAAAAhALaDOJL+AAAA4QEAABMAAAAAAAAAAAAAAAAAAAAAAFtDb250ZW50X1R5cGVz&#10;XS54bWxQSwECLQAUAAYACAAAACEAOP0h/9YAAACUAQAACwAAAAAAAAAAAAAAAAAvAQAAX3JlbHMv&#10;LnJlbHNQSwECLQAUAAYACAAAACEA5+TM+PUBAADNAwAADgAAAAAAAAAAAAAAAAAuAgAAZHJzL2Uy&#10;b0RvYy54bWxQSwECLQAUAAYACAAAACEAA06AwtkAAAAGAQAADwAAAAAAAAAAAAAAAABPBAAAZHJz&#10;L2Rvd25yZXYueG1sUEsFBgAAAAAEAAQA8wAAAFUFAAAAAA==&#10;" filled="f" stroked="f">
              <o:lock v:ext="edit" shapetype="t"/>
              <v:textbox style="mso-fit-shape-to-text:t">
                <w:txbxContent>
                  <w:p w14:paraId="06330C39" w14:textId="77777777" w:rsidR="00000000" w:rsidRDefault="00000000" w:rsidP="00C259B6">
                    <w:pPr>
                      <w:pStyle w:val="NormalWeb12"/>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3C8EED" w14:textId="77777777" w:rsidR="00000000" w:rsidRDefault="00000000">
    <w:pPr>
      <w:pStyle w:val="Normal12"/>
    </w:pPr>
    <w:r>
      <w:rPr>
        <w:noProof/>
      </w:rPr>
      <w:drawing>
        <wp:anchor distT="0" distB="0" distL="114300" distR="114300" simplePos="0" relativeHeight="251762688" behindDoc="0" locked="0" layoutInCell="1" allowOverlap="1" wp14:anchorId="52FE40DF" wp14:editId="7F0B90E9">
          <wp:simplePos x="0" y="0"/>
          <wp:positionH relativeFrom="column">
            <wp:posOffset>-542290</wp:posOffset>
          </wp:positionH>
          <wp:positionV relativeFrom="paragraph">
            <wp:posOffset>-46990</wp:posOffset>
          </wp:positionV>
          <wp:extent cx="2019600" cy="525600"/>
          <wp:effectExtent l="0" t="0" r="0" b="8255"/>
          <wp:wrapSquare wrapText="bothSides"/>
          <wp:docPr id="104426330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2019600" cy="525600"/>
                  </a:xfrm>
                  <a:prstGeom prst="rect">
                    <a:avLst/>
                  </a:prstGeom>
                  <a:noFill/>
                  <a:ln>
                    <a:noFill/>
                  </a:ln>
                </pic:spPr>
              </pic:pic>
            </a:graphicData>
          </a:graphic>
        </wp:anchor>
      </w:drawing>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BF471F" w14:textId="77777777" w:rsidR="00000000" w:rsidRDefault="00000000">
    <w:pPr>
      <w:pStyle w:val="Normal12"/>
    </w:pPr>
    <w:r>
      <w:rPr>
        <w:noProof/>
        <w:lang w:val="en-AU" w:eastAsia="en-AU"/>
      </w:rPr>
      <mc:AlternateContent>
        <mc:Choice Requires="wps">
          <w:drawing>
            <wp:anchor distT="0" distB="0" distL="114300" distR="114300" simplePos="0" relativeHeight="251671552" behindDoc="0" locked="0" layoutInCell="1" allowOverlap="1" wp14:anchorId="1BE07474" wp14:editId="0CE036D9">
              <wp:simplePos x="0" y="0"/>
              <wp:positionH relativeFrom="page">
                <wp:align>center</wp:align>
              </wp:positionH>
              <wp:positionV relativeFrom="page">
                <wp:align>center</wp:align>
              </wp:positionV>
              <wp:extent cx="6350000" cy="2286000"/>
              <wp:effectExtent l="0" t="1428750" r="0" b="1276350"/>
              <wp:wrapNone/>
              <wp:docPr id="3288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1D233567" w14:textId="77777777" w:rsidR="00000000" w:rsidRDefault="00000000" w:rsidP="00C259B6">
                          <w:pPr>
                            <w:pStyle w:val="NormalWeb12"/>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1BE07474" id="_x0000_t202" coordsize="21600,21600" o:spt="202" path="m,l,21600r21600,l21600,xe">
              <v:stroke joinstyle="miter"/>
              <v:path gradientshapeok="t" o:connecttype="rect"/>
            </v:shapetype>
            <v:shape id="_x0000_s1053" type="#_x0000_t202" style="position:absolute;margin-left:0;margin-top:0;width:500pt;height:180pt;rotation:-40;z-index:251671552;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uA2n9gEAAM0DAAAOAAAAZHJzL2Uyb0RvYy54bWysU8GO0zAQvSPxD5bvNG0RZYmarsouy2Vh&#10;V9qiPU9tpwnEHjN2m/TvGbtpF8ENkYOVjGfevDfzsrwebCcOhkKLrpKzyVQK4xTq1u0q+W1z9+ZK&#10;ihDBaejQmUoeTZDXq9evlr0vzRwb7LQhwSAulL2vZBOjL4siqMZYCBP0xvFljWQh8iftCk3QM7rt&#10;ivl0uih6JO0JlQmBo7enS7nK+HVtVHyo62Ci6CrJ3GI+KZ/bdBarJZQ7At+0aqQB/8DCQuu46QXq&#10;FiKIPbV/QdlWEQas40ShLbCuW2WyBlYzm/6h5qkBb7IWHk7wlzGF/wervh6e/COJOHzEgReYRQR/&#10;j+pHEA5vGnA7sybCvjGgufFMXsKZ3uboea05ujFD/KRbnvEszbXofShH/LSPUIbUadt/Qc0lsI+Y&#10;uw01WUGYyj7wSvnJYZ6NYEa8tONlUdxAKA4u3r7LeULx3Xx+tUhFqSWUCS0twlOInw1akV4qSeyE&#10;DAuH+xBPqeeUkWpid+IZh+0gWs3Q7xNqor5FfWTyPTulkuHnHsjwIPb2BtlYrL4mtM9sxTVl+WcG&#10;m+EZyI8cItN/7M5OyUSyZbRwYNNE9HcGsh0b8ACdOEk8UR2TWV8ifUJNtcGveYx3bVb0wnNUxJ7J&#10;Mxn9nUz5+3fOevkLV78AAAD//wMAUEsDBBQABgAIAAAAIQADToDC2QAAAAYBAAAPAAAAZHJzL2Rv&#10;d25yZXYueG1sTI9BT8MwDIXvSPsPkZG4saQgTaw0nRgSXDgxNu2aNV5akThVk26FX4/HBXywbD3r&#10;vc/VagpenHBIXSQNxVyBQGqi7chp2H683D6ASNmQNT4SavjCBKt6dlWZ0sYzveNpk51gE0ql0dDm&#10;3JdSpqbFYNI89kisHeMQTOZ1cNIO5szmwcs7pRYymI44oTU9PrfYfG7GoGFyO/e2X7/2hR2bvZJH&#10;vxy/C61vrqenRxAZp/x3DBd8RoeamQ5xJJuE18CP5N9+0RQXiIOG+wUPsq7kf/z6BwAA//8DAFBL&#10;AQItABQABgAIAAAAIQC2gziS/gAAAOEBAAATAAAAAAAAAAAAAAAAAAAAAABbQ29udGVudF9UeXBl&#10;c10ueG1sUEsBAi0AFAAGAAgAAAAhADj9If/WAAAAlAEAAAsAAAAAAAAAAAAAAAAALwEAAF9yZWxz&#10;Ly5yZWxzUEsBAi0AFAAGAAgAAAAhAHO4Daf2AQAAzQMAAA4AAAAAAAAAAAAAAAAALgIAAGRycy9l&#10;Mm9Eb2MueG1sUEsBAi0AFAAGAAgAAAAhAANOgMLZAAAABgEAAA8AAAAAAAAAAAAAAAAAUAQAAGRy&#10;cy9kb3ducmV2LnhtbFBLBQYAAAAABAAEAPMAAABWBQAAAAA=&#10;" filled="f" stroked="f">
              <o:lock v:ext="edit" shapetype="t"/>
              <v:textbox style="mso-fit-shape-to-text:t">
                <w:txbxContent>
                  <w:p w14:paraId="1D233567" w14:textId="77777777" w:rsidR="00000000" w:rsidRDefault="00000000" w:rsidP="00C259B6">
                    <w:pPr>
                      <w:pStyle w:val="NormalWeb12"/>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F920F0" w14:textId="77777777" w:rsidR="00000000" w:rsidRDefault="00000000">
    <w:pPr>
      <w:pStyle w:val="Normal13"/>
    </w:pPr>
    <w:r>
      <w:rPr>
        <w:noProof/>
        <w:lang w:val="en-AU" w:eastAsia="en-AU"/>
      </w:rPr>
      <mc:AlternateContent>
        <mc:Choice Requires="wps">
          <w:drawing>
            <wp:anchor distT="0" distB="0" distL="114300" distR="114300" simplePos="0" relativeHeight="251709440" behindDoc="0" locked="0" layoutInCell="1" allowOverlap="1" wp14:anchorId="10A4D8DC" wp14:editId="1F2021FA">
              <wp:simplePos x="0" y="0"/>
              <wp:positionH relativeFrom="page">
                <wp:align>center</wp:align>
              </wp:positionH>
              <wp:positionV relativeFrom="page">
                <wp:align>center</wp:align>
              </wp:positionV>
              <wp:extent cx="6350000" cy="2286000"/>
              <wp:effectExtent l="0" t="1428750" r="0" b="1276350"/>
              <wp:wrapNone/>
              <wp:docPr id="32891"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0ADD1E01" w14:textId="77777777" w:rsidR="00000000" w:rsidRDefault="00000000" w:rsidP="00C259B6">
                          <w:pPr>
                            <w:pStyle w:val="NormalWeb13"/>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10A4D8DC" id="_x0000_t202" coordsize="21600,21600" o:spt="202" path="m,l,21600r21600,l21600,xe">
              <v:stroke joinstyle="miter"/>
              <v:path gradientshapeok="t" o:connecttype="rect"/>
            </v:shapetype>
            <v:shape id="_x0000_s1054" type="#_x0000_t202" style="position:absolute;margin-left:0;margin-top:0;width:500pt;height:180pt;rotation:-40;z-index:251709440;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x6Nw9QEAAM0DAAAOAAAAZHJzL2Uyb0RvYy54bWysU8GO0zAQvSPxD5bvNG0RVYmarsouy2WB&#10;lbZoz67tNIHYY2bcJv17xm7aRXBD5GAl45k37828rG4G14mjRWrBV3I2mUphvQbT+n0lv23v3yyl&#10;oKi8UR14W8mTJXmzfv1q1YfSzqGBzlgUDOKp7EMlmxhDWRSkG+sUTSBYz5c1oFORP3FfGFQ9o7uu&#10;mE+ni6IHNAFBWyKO3p0v5Trj17XV8Wtdk42iqyRzi/nEfO7SWaxXqtyjCk2rRxrqH1g41XpueoW6&#10;U1GJA7Z/QblWIxDUcaLBFVDXrbZZA6uZTf9Q89SoYLMWHg6F65jo/8HqL8en8IgiDh9g4AVmERQe&#10;QP8g4eG2UX5vN4jQN1YZbjyT13Cmtz0FXmuObu0QP5qWZzxLcy36QOWIn/ZBJaVOu/4zGC5Rhwi5&#10;21CjEwip7D2vlJ8c5tkIZsRLO10XxQ2E5uDi7bucJzTfzefLRSpKLVWZ0NIiAlL8ZMGJ9FJJZCdk&#10;WHV8oHhOvaSMVBO7M8847AbRGoZeJtREfQfmxOR7dkol6edBoeVBHNwtsLFYfY3gntmKG8zyLwy2&#10;w7PCMHKITP+xuzglE8mWMcIrlyZivjOQ69iAR9WJs8Qz1TGZ9SXSZ9RUS2HDY7xvs6IXnqMi9kye&#10;yejvZMrfv3PWy1+4/gUAAP//AwBQSwMEFAAGAAgAAAAhAANOgMLZAAAABgEAAA8AAABkcnMvZG93&#10;bnJldi54bWxMj0FPwzAMhe9I+w+RkbixpCBNrDSdGBJcODE27Zo1XlqROFWTboVfj8cFfLBsPeu9&#10;z9VqCl6ccEhdJA3FXIFAaqLtyGnYfrzcPoBI2ZA1PhJq+MIEq3p2VZnSxjO942mTnWATSqXR0Obc&#10;l1KmpsVg0jz2SKwd4xBM5nVw0g7mzObByzulFjKYjjihNT0+t9h8bsagYXI797Zfv/aFHZu9kke/&#10;HL8LrW+up6dHEBmn/HcMF3xGh5qZDnEkm4TXwI/k337RFBeIg4b7BQ+yruR//PoHAAD//wMAUEsB&#10;Ai0AFAAGAAgAAAAhALaDOJL+AAAA4QEAABMAAAAAAAAAAAAAAAAAAAAAAFtDb250ZW50X1R5cGVz&#10;XS54bWxQSwECLQAUAAYACAAAACEAOP0h/9YAAACUAQAACwAAAAAAAAAAAAAAAAAvAQAAX3JlbHMv&#10;LnJlbHNQSwECLQAUAAYACAAAACEAvcejcPUBAADNAwAADgAAAAAAAAAAAAAAAAAuAgAAZHJzL2Uy&#10;b0RvYy54bWxQSwECLQAUAAYACAAAACEAA06AwtkAAAAGAQAADwAAAAAAAAAAAAAAAABPBAAAZHJz&#10;L2Rvd25yZXYueG1sUEsFBgAAAAAEAAQA8wAAAFUFAAAAAA==&#10;" filled="f" stroked="f">
              <o:lock v:ext="edit" shapetype="t"/>
              <v:textbox style="mso-fit-shape-to-text:t">
                <w:txbxContent>
                  <w:p w14:paraId="0ADD1E01" w14:textId="77777777" w:rsidR="00000000" w:rsidRDefault="00000000" w:rsidP="00C259B6">
                    <w:pPr>
                      <w:pStyle w:val="NormalWeb13"/>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B79406" w14:textId="77777777" w:rsidR="00000000" w:rsidRDefault="00000000">
    <w:pPr>
      <w:pStyle w:val="Normal13"/>
    </w:pPr>
    <w:r>
      <w:rPr>
        <w:noProof/>
      </w:rPr>
      <w:drawing>
        <wp:anchor distT="0" distB="0" distL="114300" distR="114300" simplePos="0" relativeHeight="251763712" behindDoc="0" locked="0" layoutInCell="1" allowOverlap="1" wp14:anchorId="2EC4342F" wp14:editId="3812CA0A">
          <wp:simplePos x="0" y="0"/>
          <wp:positionH relativeFrom="column">
            <wp:posOffset>-459740</wp:posOffset>
          </wp:positionH>
          <wp:positionV relativeFrom="paragraph">
            <wp:posOffset>22860</wp:posOffset>
          </wp:positionV>
          <wp:extent cx="2019600" cy="525600"/>
          <wp:effectExtent l="0" t="0" r="0" b="8255"/>
          <wp:wrapSquare wrapText="bothSides"/>
          <wp:docPr id="186192543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2019600" cy="525600"/>
                  </a:xfrm>
                  <a:prstGeom prst="rect">
                    <a:avLst/>
                  </a:prstGeom>
                  <a:noFill/>
                  <a:ln>
                    <a:noFill/>
                  </a:ln>
                </pic:spPr>
              </pic:pic>
            </a:graphicData>
          </a:graphic>
        </wp:anchor>
      </w:drawing>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A67537" w14:textId="77777777" w:rsidR="00000000" w:rsidRDefault="00000000">
    <w:pPr>
      <w:pStyle w:val="Normal13"/>
    </w:pPr>
    <w:r>
      <w:rPr>
        <w:noProof/>
        <w:lang w:val="en-AU" w:eastAsia="en-AU"/>
      </w:rPr>
      <mc:AlternateContent>
        <mc:Choice Requires="wps">
          <w:drawing>
            <wp:anchor distT="0" distB="0" distL="114300" distR="114300" simplePos="0" relativeHeight="251672576" behindDoc="0" locked="0" layoutInCell="1" allowOverlap="1" wp14:anchorId="5DD8AB36" wp14:editId="5C2D1A45">
              <wp:simplePos x="0" y="0"/>
              <wp:positionH relativeFrom="page">
                <wp:align>center</wp:align>
              </wp:positionH>
              <wp:positionV relativeFrom="page">
                <wp:align>center</wp:align>
              </wp:positionV>
              <wp:extent cx="6350000" cy="2286000"/>
              <wp:effectExtent l="0" t="1428750" r="0" b="1276350"/>
              <wp:wrapNone/>
              <wp:docPr id="3289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02431097" w14:textId="77777777" w:rsidR="00000000" w:rsidRDefault="00000000" w:rsidP="00C259B6">
                          <w:pPr>
                            <w:pStyle w:val="NormalWeb13"/>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5DD8AB36" id="_x0000_t202" coordsize="21600,21600" o:spt="202" path="m,l,21600r21600,l21600,xe">
              <v:stroke joinstyle="miter"/>
              <v:path gradientshapeok="t" o:connecttype="rect"/>
            </v:shapetype>
            <v:shape id="_x0000_s1055" type="#_x0000_t202" style="position:absolute;margin-left:0;margin-top:0;width:500pt;height:180pt;rotation:-40;z-index:251672576;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m2Iv9gEAAM0DAAAOAAAAZHJzL2Uyb0RvYy54bWysU8Fu2zAMvQ/YPwi6L04yLGiNOEXWrrt0&#10;W4Fm6FmR5NibJWqkEjt/P0px0mK7DfNBsCny8T3yeXkzuE4cLFILvpKzyVQK6zWY1u8q+X1z/+5K&#10;CorKG9WBt5U8WpI3q7dvln0o7Rwa6IxFwSCeyj5UsokxlEVBurFO0QSC9XxZAzoV+RN3hUHVM7rr&#10;ivl0uih6QBMQtCXi6N3pUq4yfl1bHb/VNdkoukoyt5hPzOc2ncVqqcodqtC0eqSh/oGFU63npheo&#10;OxWV2GP7F5RrNQJBHScaXAF13WqbNbCa2fQPNU+NCjZr4eFQuIyJ/h+s/np4Co8o4vARBl5gFkHh&#10;AfRPEh5uG+V3do0IfWOV4cYzeQlneptj4LXm6MYO8ZNpecazNNeiD1SO+GkfVFLqtO2/gOEStY+Q&#10;uw01OoGQyq55pfzkMM9GMCNe2vGyKG4gNAcX7z/kPKH5bj6/WqSi1FKVCS0tIiDFzxacSC+VRHZC&#10;hlWHB4qn1HPKSDWxO/GMw3YQrWHo64SaqG/BHJl8z06pJP3aK7Q8iL27BTYWq68R3DNbcY1Z/pnB&#10;ZnhWGEYOkek/dmenZCLZMkZ45dJEzA8Gch0b8KA6cZJ4ojoms75E+oSaaimseYz3bVb0wnNUxJ7J&#10;Mxn9nUz5+jtnvfyFq98AAAD//wMAUEsDBBQABgAIAAAAIQADToDC2QAAAAYBAAAPAAAAZHJzL2Rv&#10;d25yZXYueG1sTI9BT8MwDIXvSPsPkZG4saQgTaw0nRgSXDgxNu2aNV5akThVk26FX4/HBXywbD3r&#10;vc/VagpenHBIXSQNxVyBQGqi7chp2H683D6ASNmQNT4SavjCBKt6dlWZ0sYzveNpk51gE0ql0dDm&#10;3JdSpqbFYNI89kisHeMQTOZ1cNIO5szmwcs7pRYymI44oTU9PrfYfG7GoGFyO/e2X7/2hR2bvZJH&#10;vxy/C61vrqenRxAZp/x3DBd8RoeamQ5xJJuE18CP5N9+0RQXiIOG+wUPsq7kf/z6BwAA//8DAFBL&#10;AQItABQABgAIAAAAIQC2gziS/gAAAOEBAAATAAAAAAAAAAAAAAAAAAAAAABbQ29udGVudF9UeXBl&#10;c10ueG1sUEsBAi0AFAAGAAgAAAAhADj9If/WAAAAlAEAAAsAAAAAAAAAAAAAAAAALwEAAF9yZWxz&#10;Ly5yZWxzUEsBAi0AFAAGAAgAAAAhACmbYi/2AQAAzQMAAA4AAAAAAAAAAAAAAAAALgIAAGRycy9l&#10;Mm9Eb2MueG1sUEsBAi0AFAAGAAgAAAAhAANOgMLZAAAABgEAAA8AAAAAAAAAAAAAAAAAUAQAAGRy&#10;cy9kb3ducmV2LnhtbFBLBQYAAAAABAAEAPMAAABWBQAAAAA=&#10;" filled="f" stroked="f">
              <o:lock v:ext="edit" shapetype="t"/>
              <v:textbox style="mso-fit-shape-to-text:t">
                <w:txbxContent>
                  <w:p w14:paraId="02431097" w14:textId="77777777" w:rsidR="00000000" w:rsidRDefault="00000000" w:rsidP="00C259B6">
                    <w:pPr>
                      <w:pStyle w:val="NormalWeb13"/>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9A3338" w14:textId="77777777" w:rsidR="00000000" w:rsidRDefault="00000000">
    <w:pPr>
      <w:pStyle w:val="Normal14"/>
    </w:pPr>
    <w:r>
      <w:rPr>
        <w:noProof/>
        <w:lang w:val="en-AU" w:eastAsia="en-AU"/>
      </w:rPr>
      <mc:AlternateContent>
        <mc:Choice Requires="wps">
          <w:drawing>
            <wp:anchor distT="0" distB="0" distL="114300" distR="114300" simplePos="0" relativeHeight="251710464" behindDoc="0" locked="0" layoutInCell="1" allowOverlap="1" wp14:anchorId="4955B93C" wp14:editId="78B00969">
              <wp:simplePos x="0" y="0"/>
              <wp:positionH relativeFrom="page">
                <wp:align>center</wp:align>
              </wp:positionH>
              <wp:positionV relativeFrom="page">
                <wp:align>center</wp:align>
              </wp:positionV>
              <wp:extent cx="6350000" cy="2286000"/>
              <wp:effectExtent l="0" t="1428750" r="0" b="1276350"/>
              <wp:wrapNone/>
              <wp:docPr id="32900"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6C663F01" w14:textId="77777777" w:rsidR="00000000" w:rsidRDefault="00000000" w:rsidP="00C259B6">
                          <w:pPr>
                            <w:pStyle w:val="NormalWeb14"/>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4955B93C" id="_x0000_t202" coordsize="21600,21600" o:spt="202" path="m,l,21600r21600,l21600,xe">
              <v:stroke joinstyle="miter"/>
              <v:path gradientshapeok="t" o:connecttype="rect"/>
            </v:shapetype>
            <v:shape id="_x0000_s1056" type="#_x0000_t202" style="position:absolute;margin-left:0;margin-top:0;width:500pt;height:180pt;rotation:-40;z-index:251710464;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vwcU9gEAAM0DAAAOAAAAZHJzL2Uyb0RvYy54bWysU8Fu2zAMvQ/YPwi6L05SLOiMOEXWrrt0&#10;W4Fm6FmR5NibJWqkEjt/P0px0mK7DfNBsCny8T3yeXkzuE4cLFILvpKzyVQK6zWY1u8q+X1z/+5a&#10;CorKG9WBt5U8WpI3q7dvln0o7Rwa6IxFwSCeyj5UsokxlEVBurFO0QSC9XxZAzoV+RN3hUHVM7rr&#10;ivl0uih6QBMQtCXi6N3pUq4yfl1bHb/VNdkoukoyt5hPzOc2ncVqqcodqtC0eqSh/oGFU63npheo&#10;OxWV2GP7F5RrNQJBHScaXAF13WqbNbCa2fQPNU+NCjZr4eFQuIyJ/h+s/np4Co8o4vARBl5gFkHh&#10;AfRPEh5uG+V3do0IfWOV4cYzeQlneptj4LXm6MYO8ZNpecazNNeiD1SO+GkfVFLqtO2/gOEStY+Q&#10;uw01OoGQyj7wSvnJYZ6NYEa8tONlUdxAaA4urt7nPKH5bj6/XqSi1FKVCS0tIiDFzxacSC+VRHZC&#10;hlWHB4qn1HPKSDWxO/GMw3YQrankVUZN1Ldgjky+Z6dUkn7tFVoexN7dAhuL1dcI7pmtuMYs/8xg&#10;MzwrDCOHyPQfu7NTMpFsGSO8cmki5gcDuY4NeFCdOEk8UR2TWV8ifUJNtRTWPMb7Nit64TkqYs/k&#10;mYz+TqZ8/Z2zXv7C1W8AAAD//wMAUEsDBBQABgAIAAAAIQADToDC2QAAAAYBAAAPAAAAZHJzL2Rv&#10;d25yZXYueG1sTI9BT8MwDIXvSPsPkZG4saQgTaw0nRgSXDgxNu2aNV5akThVk26FX4/HBXywbD3r&#10;vc/VagpenHBIXSQNxVyBQGqi7chp2H683D6ASNmQNT4SavjCBKt6dlWZ0sYzveNpk51gE0ql0dDm&#10;3JdSpqbFYNI89kisHeMQTOZ1cNIO5szmwcs7pRYymI44oTU9PrfYfG7GoGFyO/e2X7/2hR2bvZJH&#10;vxy/C61vrqenRxAZp/x3DBd8RoeamQ5xJJuE18CP5N9+0RQXiIOG+wUPsq7kf/z6BwAA//8DAFBL&#10;AQItABQABgAIAAAAIQC2gziS/gAAAOEBAAATAAAAAAAAAAAAAAAAAAAAAABbQ29udGVudF9UeXBl&#10;c10ueG1sUEsBAi0AFAAGAAgAAAAhADj9If/WAAAAlAEAAAsAAAAAAAAAAAAAAAAALwEAAF9yZWxz&#10;Ly5yZWxzUEsBAi0AFAAGAAgAAAAhAN+/BxT2AQAAzQMAAA4AAAAAAAAAAAAAAAAALgIAAGRycy9l&#10;Mm9Eb2MueG1sUEsBAi0AFAAGAAgAAAAhAANOgMLZAAAABgEAAA8AAAAAAAAAAAAAAAAAUAQAAGRy&#10;cy9kb3ducmV2LnhtbFBLBQYAAAAABAAEAPMAAABWBQAAAAA=&#10;" filled="f" stroked="f">
              <o:lock v:ext="edit" shapetype="t"/>
              <v:textbox style="mso-fit-shape-to-text:t">
                <w:txbxContent>
                  <w:p w14:paraId="6C663F01" w14:textId="77777777" w:rsidR="00000000" w:rsidRDefault="00000000" w:rsidP="00C259B6">
                    <w:pPr>
                      <w:pStyle w:val="NormalWeb14"/>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3CFED2" w14:textId="77777777" w:rsidR="00000000" w:rsidRDefault="00000000">
    <w:pPr>
      <w:pStyle w:val="Normal14"/>
    </w:pPr>
    <w:r>
      <w:rPr>
        <w:noProof/>
      </w:rPr>
      <w:drawing>
        <wp:anchor distT="0" distB="0" distL="114300" distR="114300" simplePos="0" relativeHeight="251764736" behindDoc="0" locked="0" layoutInCell="1" allowOverlap="1" wp14:anchorId="14660073" wp14:editId="282C06A2">
          <wp:simplePos x="0" y="0"/>
          <wp:positionH relativeFrom="page">
            <wp:posOffset>330200</wp:posOffset>
          </wp:positionH>
          <wp:positionV relativeFrom="paragraph">
            <wp:posOffset>29210</wp:posOffset>
          </wp:positionV>
          <wp:extent cx="2019600" cy="525600"/>
          <wp:effectExtent l="0" t="0" r="0" b="8255"/>
          <wp:wrapSquare wrapText="bothSides"/>
          <wp:docPr id="4928196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2019600" cy="525600"/>
                  </a:xfrm>
                  <a:prstGeom prst="rect">
                    <a:avLst/>
                  </a:prstGeom>
                  <a:noFill/>
                  <a:ln>
                    <a:noFill/>
                  </a:ln>
                </pic:spPr>
              </pic:pic>
            </a:graphicData>
          </a:graphic>
        </wp:anchor>
      </w:drawing>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D7DCB9" w14:textId="77777777" w:rsidR="00000000" w:rsidRDefault="00000000">
    <w:pPr>
      <w:pStyle w:val="Normal14"/>
    </w:pPr>
    <w:r>
      <w:rPr>
        <w:noProof/>
        <w:lang w:val="en-AU" w:eastAsia="en-AU"/>
      </w:rPr>
      <mc:AlternateContent>
        <mc:Choice Requires="wps">
          <w:drawing>
            <wp:anchor distT="0" distB="0" distL="114300" distR="114300" simplePos="0" relativeHeight="251673600" behindDoc="0" locked="0" layoutInCell="1" allowOverlap="1" wp14:anchorId="35886F22" wp14:editId="4E1C44E4">
              <wp:simplePos x="0" y="0"/>
              <wp:positionH relativeFrom="page">
                <wp:align>center</wp:align>
              </wp:positionH>
              <wp:positionV relativeFrom="page">
                <wp:align>center</wp:align>
              </wp:positionV>
              <wp:extent cx="6350000" cy="2286000"/>
              <wp:effectExtent l="0" t="1428750" r="0" b="1276350"/>
              <wp:wrapNone/>
              <wp:docPr id="3290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77DCE4F2" w14:textId="77777777" w:rsidR="00000000" w:rsidRDefault="00000000" w:rsidP="00C259B6">
                          <w:pPr>
                            <w:pStyle w:val="NormalWeb14"/>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35886F22" id="_x0000_t202" coordsize="21600,21600" o:spt="202" path="m,l,21600r21600,l21600,xe">
              <v:stroke joinstyle="miter"/>
              <v:path gradientshapeok="t" o:connecttype="rect"/>
            </v:shapetype>
            <v:shape id="_x0000_s1057" type="#_x0000_t202" style="position:absolute;margin-left:0;margin-top:0;width:500pt;height:180pt;rotation:-40;z-index:251673600;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48ZL9gEAAM0DAAAOAAAAZHJzL2Uyb0RvYy54bWysU8Fu2zAMvQ/YPwi6L05SLOiMOEXWrrt0&#10;W4Fm6FmR5NibJWqkEjt/P0px0mK7DfNBsCny8T3yeXkzuE4cLFILvpKzyVQK6zWY1u8q+X1z/+5a&#10;CorKG9WBt5U8WpI3q7dvln0o7Rwa6IxFwSCeyj5UsokxlEVBurFO0QSC9XxZAzoV+RN3hUHVM7rr&#10;ivl0uih6QBMQtCXi6N3pUq4yfl1bHb/VNdkoukoyt5hPzOc2ncVqqcodqtC0eqSh/oGFU63npheo&#10;OxWV2GP7F5RrNQJBHScaXAF13WqbNbCa2fQPNU+NCjZr4eFQuIyJ/h+s/np4Co8o4vARBl5gFkHh&#10;AfRPEh5uG+V3do0IfWOV4cYzeQlneptj4LXm6MYO8ZNpecazNNeiD1SO+GkfVFLqtO2/gOEStY+Q&#10;uw01OoGQyj7wSvnJYZ6NYEa8tONlUdxAaA4urt7nPKH5bj6/XqSi1FKVCS0tIiDFzxacSC+VRHZC&#10;hlWHB4qn1HPKSDWxO/GMw3YQrankVRaSqG/BHJl8z06pJP3aK7Q8iL27BTYWq68R3DNbcY1Z/pnB&#10;ZnhWGEYOkek/dmenZCLZMkZ45dJEzA8Gch0b8KA6cZJ4ojoms75E+oSaaimseYz3bVb0wnNUxJ7J&#10;Mxn9nUz5+jtnvfyFq98AAAD//wMAUEsDBBQABgAIAAAAIQADToDC2QAAAAYBAAAPAAAAZHJzL2Rv&#10;d25yZXYueG1sTI9BT8MwDIXvSPsPkZG4saQgTaw0nRgSXDgxNu2aNV5akThVk26FX4/HBXywbD3r&#10;vc/VagpenHBIXSQNxVyBQGqi7chp2H683D6ASNmQNT4SavjCBKt6dlWZ0sYzveNpk51gE0ql0dDm&#10;3JdSpqbFYNI89kisHeMQTOZ1cNIO5szmwcs7pRYymI44oTU9PrfYfG7GoGFyO/e2X7/2hR2bvZJH&#10;vxy/C61vrqenRxAZp/x3DBd8RoeamQ5xJJuE18CP5N9+0RQXiIOG+wUPsq7kf/z6BwAA//8DAFBL&#10;AQItABQABgAIAAAAIQC2gziS/gAAAOEBAAATAAAAAAAAAAAAAAAAAAAAAABbQ29udGVudF9UeXBl&#10;c10ueG1sUEsBAi0AFAAGAAgAAAAhADj9If/WAAAAlAEAAAsAAAAAAAAAAAAAAAAALwEAAF9yZWxz&#10;Ly5yZWxzUEsBAi0AFAAGAAgAAAAhAEvjxkv2AQAAzQMAAA4AAAAAAAAAAAAAAAAALgIAAGRycy9l&#10;Mm9Eb2MueG1sUEsBAi0AFAAGAAgAAAAhAANOgMLZAAAABgEAAA8AAAAAAAAAAAAAAAAAUAQAAGRy&#10;cy9kb3ducmV2LnhtbFBLBQYAAAAABAAEAPMAAABWBQAAAAA=&#10;" filled="f" stroked="f">
              <o:lock v:ext="edit" shapetype="t"/>
              <v:textbox style="mso-fit-shape-to-text:t">
                <w:txbxContent>
                  <w:p w14:paraId="77DCE4F2" w14:textId="77777777" w:rsidR="00000000" w:rsidRDefault="00000000" w:rsidP="00C259B6">
                    <w:pPr>
                      <w:pStyle w:val="NormalWeb14"/>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C1C74B" w14:textId="77777777" w:rsidR="00000000" w:rsidRDefault="00000000">
    <w:pPr>
      <w:pStyle w:val="Normal15"/>
    </w:pPr>
    <w:r>
      <w:rPr>
        <w:noProof/>
        <w:lang w:val="en-AU" w:eastAsia="en-AU"/>
      </w:rPr>
      <mc:AlternateContent>
        <mc:Choice Requires="wps">
          <w:drawing>
            <wp:anchor distT="0" distB="0" distL="114300" distR="114300" simplePos="0" relativeHeight="251711488" behindDoc="0" locked="0" layoutInCell="1" allowOverlap="1" wp14:anchorId="2D8BBAFE" wp14:editId="649165C8">
              <wp:simplePos x="0" y="0"/>
              <wp:positionH relativeFrom="page">
                <wp:align>center</wp:align>
              </wp:positionH>
              <wp:positionV relativeFrom="page">
                <wp:align>center</wp:align>
              </wp:positionV>
              <wp:extent cx="6350000" cy="2286000"/>
              <wp:effectExtent l="0" t="1428750" r="0" b="1276350"/>
              <wp:wrapNone/>
              <wp:docPr id="32909"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17F4B2AE" w14:textId="77777777" w:rsidR="00000000" w:rsidRDefault="00000000" w:rsidP="00C259B6">
                          <w:pPr>
                            <w:pStyle w:val="NormalWeb15"/>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2D8BBAFE" id="_x0000_t202" coordsize="21600,21600" o:spt="202" path="m,l,21600r21600,l21600,xe">
              <v:stroke joinstyle="miter"/>
              <v:path gradientshapeok="t" o:connecttype="rect"/>
            </v:shapetype>
            <v:shape id="_x0000_s1058" type="#_x0000_t202" style="position:absolute;margin-left:0;margin-top:0;width:500pt;height:180pt;rotation:-40;z-index:251711488;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BoWr9wEAAM0DAAAOAAAAZHJzL2Uyb0RvYy54bWysU01v2zAMvQ/YfxB0X5y4WNAZcYqsXXfp&#10;tgLN0LOij9ibJWqUEjv/fpTspMV2G+aDYFPk43vk8+pmsB07agwtuJovZnPOtJOgWrev+fft/btr&#10;zkIUTokOnK75SQd+s377ZtX7SpfQQKc0MgJxoep9zZsYfVUUQTbaijADrx1dGkArIn3ivlAoekK3&#10;XVHO58uiB1QeQeoQKHo3XvJ1xjdGy/jNmKAj62pO3GI+MZ+7dBbrlaj2KHzTyomG+AcWVrSOml6g&#10;7kQU7IDtX1C2lQgBTJxJsAUY00qdNZCaxfwPNU+N8DproeEEfxlT+H+w8uvxyT8ii8NHGGiBWUTw&#10;DyB/BubgthFurzeI0DdaKGq84Jdwprc9eVprjm71ED+plma8SHMteh+qCT/tI1Qhddr1X0BRiThE&#10;yN0Gg5YhpLIPtFJ6cphmw4gRLe10WRQ1YJKCy6v3OY9JuivL62UqSi1FldDSIjyG+FmDZeml5khO&#10;yLDi+BDimHpOmagmdiPPOOwG1qqaX5UJNVHfgToR+Z6cUvPw6yBQ0yAO9hbIWKTeINhnsuIGs/wz&#10;g+3wLNBPHCLRf+zOTslEsmUUc8KmiagfBGQ7MuBRdGyUOFKdkklfIj2iptrgNzTG+zYreuE5KSLP&#10;5JlM/k6mfP2ds17+wvVvAAAA//8DAFBLAwQUAAYACAAAACEAA06AwtkAAAAGAQAADwAAAGRycy9k&#10;b3ducmV2LnhtbEyPQU/DMAyF70j7D5GRuLGkIE2sNJ0YElw4MTbtmjVeWpE4VZNuhV+PxwV8sGw9&#10;673P1WoKXpxwSF0kDcVcgUBqou3Iadh+vNw+gEjZkDU+Emr4wgSrenZVmdLGM73jaZOdYBNKpdHQ&#10;5tyXUqamxWDSPPZIrB3jEEzmdXDSDubM5sHLO6UWMpiOOKE1PT632HxuxqBhcjv3tl+/9oUdm72S&#10;R78cvwutb66np0cQGaf8dwwXfEaHmpkOcSSbhNfAj+TfftEUF4iDhvsFD7Ku5H/8+gcAAP//AwBQ&#10;SwECLQAUAAYACAAAACEAtoM4kv4AAADhAQAAEwAAAAAAAAAAAAAAAAAAAAAAW0NvbnRlbnRfVHlw&#10;ZXNdLnhtbFBLAQItABQABgAIAAAAIQA4/SH/1gAAAJQBAAALAAAAAAAAAAAAAAAAAC8BAABfcmVs&#10;cy8ucmVsc1BLAQItABQABgAIAAAAIQD3BoWr9wEAAM0DAAAOAAAAAAAAAAAAAAAAAC4CAABkcnMv&#10;ZTJvRG9jLnhtbFBLAQItABQABgAIAAAAIQADToDC2QAAAAYBAAAPAAAAAAAAAAAAAAAAAFEEAABk&#10;cnMvZG93bnJldi54bWxQSwUGAAAAAAQABADzAAAAVwUAAAAA&#10;" filled="f" stroked="f">
              <o:lock v:ext="edit" shapetype="t"/>
              <v:textbox style="mso-fit-shape-to-text:t">
                <w:txbxContent>
                  <w:p w14:paraId="17F4B2AE" w14:textId="77777777" w:rsidR="00000000" w:rsidRDefault="00000000" w:rsidP="00C259B6">
                    <w:pPr>
                      <w:pStyle w:val="NormalWeb15"/>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CE6F2F" w14:textId="77777777" w:rsidR="00000000" w:rsidRDefault="00000000">
    <w:pPr>
      <w:pStyle w:val="Normal15"/>
    </w:pPr>
    <w:r>
      <w:rPr>
        <w:noProof/>
      </w:rPr>
      <w:drawing>
        <wp:anchor distT="0" distB="0" distL="114300" distR="114300" simplePos="0" relativeHeight="251765760" behindDoc="0" locked="0" layoutInCell="1" allowOverlap="1" wp14:anchorId="38FA9CBF" wp14:editId="015C253B">
          <wp:simplePos x="0" y="0"/>
          <wp:positionH relativeFrom="column">
            <wp:posOffset>-504190</wp:posOffset>
          </wp:positionH>
          <wp:positionV relativeFrom="paragraph">
            <wp:posOffset>-21590</wp:posOffset>
          </wp:positionV>
          <wp:extent cx="2019600" cy="525600"/>
          <wp:effectExtent l="0" t="0" r="0" b="8255"/>
          <wp:wrapSquare wrapText="bothSides"/>
          <wp:docPr id="194595110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2019600" cy="525600"/>
                  </a:xfrm>
                  <a:prstGeom prst="rect">
                    <a:avLst/>
                  </a:prstGeom>
                  <a:noFill/>
                  <a:ln>
                    <a:noFill/>
                  </a:ln>
                </pic:spPr>
              </pic:pic>
            </a:graphicData>
          </a:graphic>
        </wp:anchor>
      </w:drawing>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FCBDFA" w14:textId="77777777" w:rsidR="00000000" w:rsidRDefault="00000000">
    <w:pPr>
      <w:pStyle w:val="Normal15"/>
    </w:pPr>
    <w:r>
      <w:rPr>
        <w:noProof/>
        <w:lang w:val="en-AU" w:eastAsia="en-AU"/>
      </w:rPr>
      <mc:AlternateContent>
        <mc:Choice Requires="wps">
          <w:drawing>
            <wp:anchor distT="0" distB="0" distL="114300" distR="114300" simplePos="0" relativeHeight="251674624" behindDoc="0" locked="0" layoutInCell="1" allowOverlap="1" wp14:anchorId="40DD5132" wp14:editId="0580D544">
              <wp:simplePos x="0" y="0"/>
              <wp:positionH relativeFrom="page">
                <wp:align>center</wp:align>
              </wp:positionH>
              <wp:positionV relativeFrom="page">
                <wp:align>center</wp:align>
              </wp:positionV>
              <wp:extent cx="6350000" cy="2286000"/>
              <wp:effectExtent l="0" t="1428750" r="0" b="1276350"/>
              <wp:wrapNone/>
              <wp:docPr id="3291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01C2B83B" w14:textId="77777777" w:rsidR="00000000" w:rsidRDefault="00000000" w:rsidP="00C259B6">
                          <w:pPr>
                            <w:pStyle w:val="NormalWeb15"/>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40DD5132" id="_x0000_t202" coordsize="21600,21600" o:spt="202" path="m,l,21600r21600,l21600,xe">
              <v:stroke joinstyle="miter"/>
              <v:path gradientshapeok="t" o:connecttype="rect"/>
            </v:shapetype>
            <v:shape id="_x0000_s1059" type="#_x0000_t202" style="position:absolute;margin-left:0;margin-top:0;width:500pt;height:180pt;rotation:-40;z-index:251674624;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WkT09wEAAM0DAAAOAAAAZHJzL2Uyb0RvYy54bWysU01v2zAMvQ/YfxB0X5wPLOiMOEXWrrt0&#10;W4Fm6FmR5FibJWqUEjv/fpTspMV6K+aDYFPk43vk8+q6ty07agwGXMVnkyln2klQxu0r/nN79+GK&#10;sxCFU6IFpyt+0oFfr9+/W3W+1HNooFUaGYG4UHa+4k2MviyKIBttRZiA144ua0ArIn3ivlAoOkK3&#10;bTGfTpdFB6g8gtQhUPR2uOTrjF/XWsYfdR10ZG3FiVvMJ+Zzl85ivRLlHoVvjBxpiDewsMI4anqB&#10;uhVRsAOaV1DWSIQAdZxIsAXUtZE6ayA1s+k/ah4b4XXWQsMJ/jKm8P9g5ffjo39AFvvP0NMCs4jg&#10;70H+DszBTSPcXm8QoWu0UNR4xi/hTG978rTWHN3qPn5RhmY8S3MtOh/KET/tI5Qhddp130BRiThE&#10;yN36Gi1DSGWfaKX05DDNhhEjWtrpsihqwCQFl4uPOY9JupvPr5apKLUUZUJLi/AY4lcNlqWXiiM5&#10;IcOK432IQ+o5ZaSa2A08Y7/rmVEVXywSaqK+A3Ui8h05peLhz0GgpkEc7A2QsUh9jWCfyIobzPLP&#10;DLb9k0A/cohE/6E9OyUTyZZRzAmbJqJ+EZBtyYBH0bJB4kB1TCZ9ifSAmmqD39AY70xW9MxzVESe&#10;yTMZ/Z1M+fI7Zz3/heu/AAAA//8DAFBLAwQUAAYACAAAACEAA06AwtkAAAAGAQAADwAAAGRycy9k&#10;b3ducmV2LnhtbEyPQU/DMAyF70j7D5GRuLGkIE2sNJ0YElw4MTbtmjVeWpE4VZNuhV+PxwV8sGw9&#10;673P1WoKXpxwSF0kDcVcgUBqou3Iadh+vNw+gEjZkDU+Emr4wgSrenZVmdLGM73jaZOdYBNKpdHQ&#10;5tyXUqamxWDSPPZIrB3jEEzmdXDSDubM5sHLO6UWMpiOOKE1PT632HxuxqBhcjv3tl+/9oUdm72S&#10;R78cvwutb66np0cQGaf8dwwXfEaHmpkOcSSbhNfAj+TfftEUF4iDhvsFD7Ku5H/8+gcAAP//AwBQ&#10;SwECLQAUAAYACAAAACEAtoM4kv4AAADhAQAAEwAAAAAAAAAAAAAAAAAAAAAAW0NvbnRlbnRfVHlw&#10;ZXNdLnhtbFBLAQItABQABgAIAAAAIQA4/SH/1gAAAJQBAAALAAAAAAAAAAAAAAAAAC8BAABfcmVs&#10;cy8ucmVsc1BLAQItABQABgAIAAAAIQBjWkT09wEAAM0DAAAOAAAAAAAAAAAAAAAAAC4CAABkcnMv&#10;ZTJvRG9jLnhtbFBLAQItABQABgAIAAAAIQADToDC2QAAAAYBAAAPAAAAAAAAAAAAAAAAAFEEAABk&#10;cnMvZG93bnJldi54bWxQSwUGAAAAAAQABADzAAAAVwUAAAAA&#10;" filled="f" stroked="f">
              <o:lock v:ext="edit" shapetype="t"/>
              <v:textbox style="mso-fit-shape-to-text:t">
                <w:txbxContent>
                  <w:p w14:paraId="01C2B83B" w14:textId="77777777" w:rsidR="00000000" w:rsidRDefault="00000000" w:rsidP="00C259B6">
                    <w:pPr>
                      <w:pStyle w:val="NormalWeb15"/>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F4EA38" w14:textId="77777777" w:rsidR="00000000" w:rsidRDefault="00000000">
    <w:pPr>
      <w:pStyle w:val="Normal16"/>
    </w:pPr>
    <w:r>
      <w:rPr>
        <w:noProof/>
        <w:lang w:val="en-AU" w:eastAsia="en-AU"/>
      </w:rPr>
      <mc:AlternateContent>
        <mc:Choice Requires="wps">
          <w:drawing>
            <wp:anchor distT="0" distB="0" distL="114300" distR="114300" simplePos="0" relativeHeight="251712512" behindDoc="0" locked="0" layoutInCell="1" allowOverlap="1" wp14:anchorId="3A824CF9" wp14:editId="33CFB9EF">
              <wp:simplePos x="0" y="0"/>
              <wp:positionH relativeFrom="page">
                <wp:align>center</wp:align>
              </wp:positionH>
              <wp:positionV relativeFrom="page">
                <wp:align>center</wp:align>
              </wp:positionV>
              <wp:extent cx="6350000" cy="2286000"/>
              <wp:effectExtent l="0" t="1428750" r="0" b="1276350"/>
              <wp:wrapNone/>
              <wp:docPr id="32918"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0E002FEE" w14:textId="77777777" w:rsidR="00000000" w:rsidRDefault="00000000" w:rsidP="00C259B6">
                          <w:pPr>
                            <w:pStyle w:val="NormalWeb16"/>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3A824CF9" id="_x0000_t202" coordsize="21600,21600" o:spt="202" path="m,l,21600r21600,l21600,xe">
              <v:stroke joinstyle="miter"/>
              <v:path gradientshapeok="t" o:connecttype="rect"/>
            </v:shapetype>
            <v:shape id="_x0000_s1060" type="#_x0000_t202" style="position:absolute;margin-left:0;margin-top:0;width:500pt;height:180pt;rotation:-40;z-index:251712512;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y3Ow9wEAAM0DAAAOAAAAZHJzL2Uyb0RvYy54bWysU8GO0zAQvSPxD5bvNG0XqiVquiq7LJcF&#10;VtqiPU9tpwnEHjN2m/TvGbtpF8ENkYOVjGfevDfzsrwZbCcOhkKLrpKzyVQK4xTq1u0q+W1z/+Za&#10;ihDBaejQmUoeTZA3q9evlr0vzRwb7LQhwSAulL2vZBOjL4siqMZYCBP0xvFljWQh8iftCk3QM7rt&#10;ivl0uih6JO0JlQmBo3enS7nK+HVtVPxa18FE0VWSucV8Uj636SxWSyh3BL5p1UgD/oGFhdZx0wvU&#10;HUQQe2r/grKtIgxYx4lCW2Bdt8pkDaxmNv1DzVMD3mQtPJzgL2MK/w9WfTk8+UcScfiAAy8wiwj+&#10;AdWPIBzeNuB2Zk2EfWNAc+OZvIQzvc3R81pzdGOG+FG3PONZmmvR+1CO+GkfoQyp07b/jJpLYB8x&#10;dxtqsoIwlb3nlfKTwzwbwYx4acfLoriBUBxcXL3LeULx3Xx+vUhFqSWUCS0twlOInwxakV4qSeyE&#10;DAuHhxBPqeeUkWpid+IZh+0gWl3Jq7cJNVHfoj4y+Z6dUsnwcw9keBB7e4tsLFZfE9pntuKasvwz&#10;g83wDORHDpHpP3Znp2Qi2TJaOLBpIvo7A9mODXiATpwknqiOyawvkT6hptrg1zzG+zYreuE5KmLP&#10;5JmM/k6m/P07Z738hatfAAAA//8DAFBLAwQUAAYACAAAACEAA06AwtkAAAAGAQAADwAAAGRycy9k&#10;b3ducmV2LnhtbEyPQU/DMAyF70j7D5GRuLGkIE2sNJ0YElw4MTbtmjVeWpE4VZNuhV+PxwV8sGw9&#10;673P1WoKXpxwSF0kDcVcgUBqou3Iadh+vNw+gEjZkDU+Emr4wgSrenZVmdLGM73jaZOdYBNKpdHQ&#10;5tyXUqamxWDSPPZIrB3jEEzmdXDSDubM5sHLO6UWMpiOOKE1PT632HxuxqBhcjv3tl+/9oUdm72S&#10;R78cvwutb66np0cQGaf8dwwXfEaHmpkOcSSbhNfAj+TfftEUF4iDhvsFD7Ku5H/8+gcAAP//AwBQ&#10;SwECLQAUAAYACAAAACEAtoM4kv4AAADhAQAAEwAAAAAAAAAAAAAAAAAAAAAAW0NvbnRlbnRfVHlw&#10;ZXNdLnhtbFBLAQItABQABgAIAAAAIQA4/SH/1gAAAJQBAAALAAAAAAAAAAAAAAAAAC8BAABfcmVs&#10;cy8ucmVsc1BLAQItABQABgAIAAAAIQDOy3Ow9wEAAM0DAAAOAAAAAAAAAAAAAAAAAC4CAABkcnMv&#10;ZTJvRG9jLnhtbFBLAQItABQABgAIAAAAIQADToDC2QAAAAYBAAAPAAAAAAAAAAAAAAAAAFEEAABk&#10;cnMvZG93bnJldi54bWxQSwUGAAAAAAQABADzAAAAVwUAAAAA&#10;" filled="f" stroked="f">
              <o:lock v:ext="edit" shapetype="t"/>
              <v:textbox style="mso-fit-shape-to-text:t">
                <w:txbxContent>
                  <w:p w14:paraId="0E002FEE" w14:textId="77777777" w:rsidR="00000000" w:rsidRDefault="00000000" w:rsidP="00C259B6">
                    <w:pPr>
                      <w:pStyle w:val="NormalWeb16"/>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F3EBF3" w14:textId="77777777" w:rsidR="00000000" w:rsidRDefault="00000000">
    <w:pPr>
      <w:pStyle w:val="Normal16"/>
    </w:pPr>
    <w:r>
      <w:rPr>
        <w:noProof/>
      </w:rPr>
      <w:drawing>
        <wp:anchor distT="0" distB="0" distL="114300" distR="114300" simplePos="0" relativeHeight="251766784" behindDoc="0" locked="0" layoutInCell="1" allowOverlap="1" wp14:anchorId="431CD89F" wp14:editId="44AF1A96">
          <wp:simplePos x="0" y="0"/>
          <wp:positionH relativeFrom="column">
            <wp:posOffset>-529590</wp:posOffset>
          </wp:positionH>
          <wp:positionV relativeFrom="paragraph">
            <wp:posOffset>10160</wp:posOffset>
          </wp:positionV>
          <wp:extent cx="2019600" cy="525600"/>
          <wp:effectExtent l="0" t="0" r="0" b="8255"/>
          <wp:wrapSquare wrapText="bothSides"/>
          <wp:docPr id="203491067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2019600" cy="525600"/>
                  </a:xfrm>
                  <a:prstGeom prst="rect">
                    <a:avLst/>
                  </a:prstGeom>
                  <a:noFill/>
                  <a:ln>
                    <a:noFill/>
                  </a:ln>
                </pic:spPr>
              </pic:pic>
            </a:graphicData>
          </a:graphic>
        </wp:anchor>
      </w:drawing>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20252C" w14:textId="77777777" w:rsidR="00000000" w:rsidRDefault="00000000">
    <w:pPr>
      <w:pStyle w:val="Normal16"/>
    </w:pPr>
    <w:r>
      <w:rPr>
        <w:noProof/>
        <w:lang w:val="en-AU" w:eastAsia="en-AU"/>
      </w:rPr>
      <mc:AlternateContent>
        <mc:Choice Requires="wps">
          <w:drawing>
            <wp:anchor distT="0" distB="0" distL="114300" distR="114300" simplePos="0" relativeHeight="251675648" behindDoc="0" locked="0" layoutInCell="1" allowOverlap="1" wp14:anchorId="541539CD" wp14:editId="4D574C2E">
              <wp:simplePos x="0" y="0"/>
              <wp:positionH relativeFrom="page">
                <wp:align>center</wp:align>
              </wp:positionH>
              <wp:positionV relativeFrom="page">
                <wp:align>center</wp:align>
              </wp:positionV>
              <wp:extent cx="6350000" cy="2286000"/>
              <wp:effectExtent l="0" t="1428750" r="0" b="1276350"/>
              <wp:wrapNone/>
              <wp:docPr id="3292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9200000">
                        <a:off x="0" y="0"/>
                        <a:ext cx="6350000" cy="2286000"/>
                      </a:xfrm>
                      <a:prstGeom prst="rect">
                        <a:avLst/>
                      </a:prstGeom>
                    </wps:spPr>
                    <wps:txbx>
                      <w:txbxContent>
                        <w:p w14:paraId="5A96A24D" w14:textId="77777777" w:rsidR="00000000" w:rsidRDefault="00000000" w:rsidP="00C259B6">
                          <w:pPr>
                            <w:pStyle w:val="NormalWeb16"/>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wps:txbx>
                    <wps:bodyPr wrap="square" numCol="1" fromWordArt="1">
                      <a:prstTxWarp prst="textPlain">
                        <a:avLst>
                          <a:gd name="adj" fmla="val 50000"/>
                        </a:avLst>
                      </a:prstTxWarp>
                      <a:spAutoFit/>
                    </wps:bodyPr>
                  </wps:wsp>
                </a:graphicData>
              </a:graphic>
            </wp:anchor>
          </w:drawing>
        </mc:Choice>
        <mc:Fallback>
          <w:pict>
            <v:shapetype w14:anchorId="541539CD" id="_x0000_t202" coordsize="21600,21600" o:spt="202" path="m,l,21600r21600,l21600,xe">
              <v:stroke joinstyle="miter"/>
              <v:path gradientshapeok="t" o:connecttype="rect"/>
            </v:shapetype>
            <v:shape id="_x0000_s1061" type="#_x0000_t202" style="position:absolute;margin-left:0;margin-top:0;width:500pt;height:180pt;rotation:-40;z-index:251675648;visibility:visible;mso-wrap-style:square;mso-wrap-distance-left:9pt;mso-wrap-distance-top:0;mso-wrap-distance-right:9pt;mso-wrap-distance-bottom:0;mso-position-horizontal:center;mso-position-horizontal-relative:page;mso-position-vertical:center;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l7Lv9wEAAM0DAAAOAAAAZHJzL2Uyb0RvYy54bWysU8Fu2zAMvQ/YPwi6L05SNOiMOEXWrrt0&#10;W4Fm6JmR5NibJWqUEjt/P0px0mG7DfNBsCny8T3yeXk72E4cDIUWXSVnk6kUxinUrdtV8tvm4d2N&#10;FCGC09ChM5U8miBvV2/fLHtfmjk22GlDgkFcKHtfySZGXxZFUI2xECbojePLGslC5E/aFZqgZ3Tb&#10;FfPpdFH0SNoTKhMCR+9Pl3KV8evaqPi1roOJoqskc4v5pHxu01msllDuCHzTqpEG/AMLC63jpheo&#10;e4gg9tT+BWVbRRiwjhOFtsC6bpXJGljNbPqHmucGvMlaeDjBX8YU/h+s+nJ49k8k4vABB15gFhH8&#10;I6ofQTi8a8DtzJoI+8aA5sYzeQlnepuj57Xm6MYM8aNuecazNNei96Ec8dM+QhlSp23/GTWXwD5i&#10;7jbUZAVhKnvPK+Unh3k2ghnx0o6XRXEDoTi4uLrOeULx3Xx+s0hFqSWUCS0twlOInwxakV4qSeyE&#10;DAuHxxBPqeeUkWpid+IZh+0gWl3Jq+uEmqhvUR+ZfM9OqWT4uQcyPIi9vUM2FquvCe0LW3FNWf6Z&#10;wWZ4AfIjh8j0n7qzUzKRbBktHNg0Ef2dgWzHBjxAJ04ST1THZNaXSJ9QU23wax7jQ5sVvfIcFbFn&#10;8kxGfydT/v6ds17/wtUvAAAA//8DAFBLAwQUAAYACAAAACEAA06AwtkAAAAGAQAADwAAAGRycy9k&#10;b3ducmV2LnhtbEyPQU/DMAyF70j7D5GRuLGkIE2sNJ0YElw4MTbtmjVeWpE4VZNuhV+PxwV8sGw9&#10;673P1WoKXpxwSF0kDcVcgUBqou3Iadh+vNw+gEjZkDU+Emr4wgSrenZVmdLGM73jaZOdYBNKpdHQ&#10;5tyXUqamxWDSPPZIrB3jEEzmdXDSDubM5sHLO6UWMpiOOKE1PT632HxuxqBhcjv3tl+/9oUdm72S&#10;R78cvwutb66np0cQGaf8dwwXfEaHmpkOcSSbhNfAj+TfftEUF4iDhvsFD7Ku5H/8+gcAAP//AwBQ&#10;SwECLQAUAAYACAAAACEAtoM4kv4AAADhAQAAEwAAAAAAAAAAAAAAAAAAAAAAW0NvbnRlbnRfVHlw&#10;ZXNdLnhtbFBLAQItABQABgAIAAAAIQA4/SH/1gAAAJQBAAALAAAAAAAAAAAAAAAAAC8BAABfcmVs&#10;cy8ucmVsc1BLAQItABQABgAIAAAAIQBal7Lv9wEAAM0DAAAOAAAAAAAAAAAAAAAAAC4CAABkcnMv&#10;ZTJvRG9jLnhtbFBLAQItABQABgAIAAAAIQADToDC2QAAAAYBAAAPAAAAAAAAAAAAAAAAAFEEAABk&#10;cnMvZG93bnJldi54bWxQSwUGAAAAAAQABADzAAAAVwUAAAAA&#10;" filled="f" stroked="f">
              <o:lock v:ext="edit" shapetype="t"/>
              <v:textbox style="mso-fit-shape-to-text:t">
                <w:txbxContent>
                  <w:p w14:paraId="5A96A24D" w14:textId="77777777" w:rsidR="00000000" w:rsidRDefault="00000000" w:rsidP="00C259B6">
                    <w:pPr>
                      <w:pStyle w:val="NormalWeb16"/>
                      <w:spacing w:before="0" w:beforeAutospacing="0" w:after="0" w:afterAutospacing="0"/>
                      <w:jc w:val="center"/>
                    </w:pPr>
                    <w:r>
                      <w:rPr>
                        <w:rFonts w:ascii="Arial" w:hAnsi="Arial" w:cs="Arial"/>
                        <w:color w:val="D3D3D3"/>
                        <w:sz w:val="72"/>
                        <w:szCs w:val="72"/>
                        <w14:textOutline w14:w="9525" w14:cap="flat" w14:cmpd="sng" w14:algn="ctr">
                          <w14:solidFill>
                            <w14:srgbClr w14:val="D3D3D3"/>
                          </w14:solidFill>
                          <w14:prstDash w14:val="solid"/>
                          <w14:round/>
                        </w14:textOutline>
                      </w:rPr>
                      <w:t>Draft</w:t>
                    </w: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1D"/>
    <w:multiLevelType w:val="multilevel"/>
    <w:tmpl w:val="4FE6ADFC"/>
    <w:lvl w:ilvl="0">
      <w:start w:val="1"/>
      <w:numFmt w:val="bullet"/>
      <w:pStyle w:val="NoteLevel1"/>
      <w:lvlText w:val=""/>
      <w:lvlJc w:val="left"/>
      <w:pPr>
        <w:ind w:left="-600" w:hanging="360"/>
      </w:pPr>
      <w:rPr>
        <w:rFonts w:ascii="Symbol" w:hAnsi="Symbol" w:hint="default"/>
        <w:color w:val="AF272F"/>
      </w:rPr>
    </w:lvl>
    <w:lvl w:ilvl="1">
      <w:start w:val="1"/>
      <w:numFmt w:val="bullet"/>
      <w:pStyle w:val="NoteLevel2"/>
      <w:lvlText w:val=""/>
      <w:lvlJc w:val="left"/>
      <w:pPr>
        <w:tabs>
          <w:tab w:val="num" w:pos="-240"/>
        </w:tabs>
        <w:ind w:left="120" w:hanging="360"/>
      </w:pPr>
      <w:rPr>
        <w:rFonts w:ascii="Symbol" w:hAnsi="Symbol" w:hint="default"/>
      </w:rPr>
    </w:lvl>
    <w:lvl w:ilvl="2">
      <w:start w:val="1"/>
      <w:numFmt w:val="bullet"/>
      <w:pStyle w:val="NoteLevel3"/>
      <w:lvlText w:val="o"/>
      <w:lvlJc w:val="left"/>
      <w:pPr>
        <w:tabs>
          <w:tab w:val="num" w:pos="480"/>
        </w:tabs>
        <w:ind w:left="840" w:hanging="360"/>
      </w:pPr>
      <w:rPr>
        <w:rFonts w:ascii="Courier New" w:hAnsi="Courier New" w:cs="Courier New" w:hint="default"/>
      </w:rPr>
    </w:lvl>
    <w:lvl w:ilvl="3">
      <w:start w:val="1"/>
      <w:numFmt w:val="bullet"/>
      <w:pStyle w:val="NoteLevel4"/>
      <w:lvlText w:val=""/>
      <w:lvlJc w:val="left"/>
      <w:pPr>
        <w:tabs>
          <w:tab w:val="num" w:pos="1200"/>
        </w:tabs>
        <w:ind w:left="1560" w:hanging="360"/>
      </w:pPr>
      <w:rPr>
        <w:rFonts w:ascii="Wingdings" w:hAnsi="Wingdings" w:hint="default"/>
        <w:color w:val="AF272F"/>
      </w:rPr>
    </w:lvl>
    <w:lvl w:ilvl="4">
      <w:start w:val="1"/>
      <w:numFmt w:val="bullet"/>
      <w:pStyle w:val="NoteLevel5"/>
      <w:lvlText w:val=""/>
      <w:lvlJc w:val="left"/>
      <w:pPr>
        <w:tabs>
          <w:tab w:val="num" w:pos="1920"/>
        </w:tabs>
        <w:ind w:left="2280" w:hanging="360"/>
      </w:pPr>
      <w:rPr>
        <w:rFonts w:ascii="Wingdings" w:hAnsi="Wingdings" w:hint="default"/>
      </w:rPr>
    </w:lvl>
    <w:lvl w:ilvl="5">
      <w:start w:val="1"/>
      <w:numFmt w:val="bullet"/>
      <w:pStyle w:val="NoteLevel6"/>
      <w:lvlText w:val=""/>
      <w:lvlJc w:val="left"/>
      <w:pPr>
        <w:tabs>
          <w:tab w:val="num" w:pos="2640"/>
        </w:tabs>
        <w:ind w:left="3000" w:hanging="360"/>
      </w:pPr>
      <w:rPr>
        <w:rFonts w:ascii="Symbol" w:hAnsi="Symbol" w:hint="default"/>
        <w:sz w:val="15"/>
      </w:rPr>
    </w:lvl>
    <w:lvl w:ilvl="6">
      <w:start w:val="1"/>
      <w:numFmt w:val="bullet"/>
      <w:lvlText w:val="o"/>
      <w:lvlJc w:val="left"/>
      <w:pPr>
        <w:tabs>
          <w:tab w:val="num" w:pos="3360"/>
        </w:tabs>
        <w:ind w:left="3720" w:hanging="360"/>
      </w:pPr>
      <w:rPr>
        <w:rFonts w:ascii="Courier New" w:hAnsi="Courier New" w:cs="Courier New" w:hint="default"/>
      </w:rPr>
    </w:lvl>
    <w:lvl w:ilvl="7">
      <w:start w:val="1"/>
      <w:numFmt w:val="bullet"/>
      <w:pStyle w:val="NoteLevel8"/>
      <w:lvlText w:val=""/>
      <w:lvlJc w:val="left"/>
      <w:pPr>
        <w:tabs>
          <w:tab w:val="num" w:pos="4080"/>
        </w:tabs>
        <w:ind w:left="4440" w:hanging="360"/>
      </w:pPr>
      <w:rPr>
        <w:rFonts w:ascii="Wingdings" w:hAnsi="Wingdings" w:hint="default"/>
      </w:rPr>
    </w:lvl>
    <w:lvl w:ilvl="8">
      <w:start w:val="1"/>
      <w:numFmt w:val="bullet"/>
      <w:pStyle w:val="NoteLevel9"/>
      <w:lvlText w:val=""/>
      <w:lvlJc w:val="left"/>
      <w:pPr>
        <w:tabs>
          <w:tab w:val="num" w:pos="4800"/>
        </w:tabs>
        <w:ind w:left="5160" w:hanging="360"/>
      </w:pPr>
      <w:rPr>
        <w:rFonts w:ascii="Wingdings" w:hAnsi="Wingdings" w:hint="default"/>
      </w:rPr>
    </w:lvl>
  </w:abstractNum>
  <w:abstractNum w:abstractNumId="1" w15:restartNumberingAfterBreak="0">
    <w:nsid w:val="FFFFFF7C"/>
    <w:multiLevelType w:val="singleLevel"/>
    <w:tmpl w:val="C9844DB2"/>
    <w:lvl w:ilvl="0">
      <w:start w:val="1"/>
      <w:numFmt w:val="decimal"/>
      <w:lvlText w:val="%1."/>
      <w:lvlJc w:val="left"/>
      <w:pPr>
        <w:tabs>
          <w:tab w:val="num" w:pos="1492"/>
        </w:tabs>
        <w:ind w:left="1492" w:hanging="360"/>
      </w:pPr>
    </w:lvl>
  </w:abstractNum>
  <w:abstractNum w:abstractNumId="2" w15:restartNumberingAfterBreak="0">
    <w:nsid w:val="FFFFFF7D"/>
    <w:multiLevelType w:val="singleLevel"/>
    <w:tmpl w:val="AEDC9C9A"/>
    <w:lvl w:ilvl="0">
      <w:start w:val="1"/>
      <w:numFmt w:val="decimal"/>
      <w:lvlText w:val="%1."/>
      <w:lvlJc w:val="left"/>
      <w:pPr>
        <w:tabs>
          <w:tab w:val="num" w:pos="1209"/>
        </w:tabs>
        <w:ind w:left="1209" w:hanging="360"/>
      </w:pPr>
    </w:lvl>
  </w:abstractNum>
  <w:abstractNum w:abstractNumId="3" w15:restartNumberingAfterBreak="0">
    <w:nsid w:val="FFFFFF7E"/>
    <w:multiLevelType w:val="singleLevel"/>
    <w:tmpl w:val="311ED480"/>
    <w:lvl w:ilvl="0">
      <w:start w:val="1"/>
      <w:numFmt w:val="decimal"/>
      <w:lvlText w:val="%1."/>
      <w:lvlJc w:val="left"/>
      <w:pPr>
        <w:tabs>
          <w:tab w:val="num" w:pos="926"/>
        </w:tabs>
        <w:ind w:left="926" w:hanging="360"/>
      </w:pPr>
    </w:lvl>
  </w:abstractNum>
  <w:abstractNum w:abstractNumId="4" w15:restartNumberingAfterBreak="0">
    <w:nsid w:val="FFFFFF7F"/>
    <w:multiLevelType w:val="singleLevel"/>
    <w:tmpl w:val="821843EA"/>
    <w:lvl w:ilvl="0">
      <w:start w:val="1"/>
      <w:numFmt w:val="decimal"/>
      <w:lvlText w:val="%1."/>
      <w:lvlJc w:val="left"/>
      <w:pPr>
        <w:tabs>
          <w:tab w:val="num" w:pos="643"/>
        </w:tabs>
        <w:ind w:left="643" w:hanging="360"/>
      </w:pPr>
    </w:lvl>
  </w:abstractNum>
  <w:abstractNum w:abstractNumId="5" w15:restartNumberingAfterBreak="0">
    <w:nsid w:val="FFFFFF80"/>
    <w:multiLevelType w:val="singleLevel"/>
    <w:tmpl w:val="530ECA6E"/>
    <w:lvl w:ilvl="0">
      <w:start w:val="1"/>
      <w:numFmt w:val="bullet"/>
      <w:lvlText w:val=""/>
      <w:lvlJc w:val="left"/>
      <w:pPr>
        <w:tabs>
          <w:tab w:val="num" w:pos="1492"/>
        </w:tabs>
        <w:ind w:left="1492" w:hanging="360"/>
      </w:pPr>
      <w:rPr>
        <w:rFonts w:ascii="Symbol" w:hAnsi="Symbol" w:hint="default"/>
      </w:rPr>
    </w:lvl>
  </w:abstractNum>
  <w:abstractNum w:abstractNumId="6" w15:restartNumberingAfterBreak="0">
    <w:nsid w:val="FFFFFF81"/>
    <w:multiLevelType w:val="singleLevel"/>
    <w:tmpl w:val="41CA33B6"/>
    <w:lvl w:ilvl="0">
      <w:start w:val="1"/>
      <w:numFmt w:val="bullet"/>
      <w:lvlText w:val=""/>
      <w:lvlJc w:val="left"/>
      <w:pPr>
        <w:tabs>
          <w:tab w:val="num" w:pos="1209"/>
        </w:tabs>
        <w:ind w:left="1209" w:hanging="360"/>
      </w:pPr>
      <w:rPr>
        <w:rFonts w:ascii="Symbol" w:hAnsi="Symbol" w:hint="default"/>
      </w:rPr>
    </w:lvl>
  </w:abstractNum>
  <w:abstractNum w:abstractNumId="7" w15:restartNumberingAfterBreak="0">
    <w:nsid w:val="FFFFFF82"/>
    <w:multiLevelType w:val="singleLevel"/>
    <w:tmpl w:val="B204D11A"/>
    <w:lvl w:ilvl="0">
      <w:start w:val="1"/>
      <w:numFmt w:val="bullet"/>
      <w:lvlText w:val=""/>
      <w:lvlJc w:val="left"/>
      <w:pPr>
        <w:tabs>
          <w:tab w:val="num" w:pos="926"/>
        </w:tabs>
        <w:ind w:left="926" w:hanging="360"/>
      </w:pPr>
      <w:rPr>
        <w:rFonts w:ascii="Symbol" w:hAnsi="Symbol" w:hint="default"/>
      </w:rPr>
    </w:lvl>
  </w:abstractNum>
  <w:abstractNum w:abstractNumId="8" w15:restartNumberingAfterBreak="0">
    <w:nsid w:val="FFFFFF83"/>
    <w:multiLevelType w:val="singleLevel"/>
    <w:tmpl w:val="5CF22D7E"/>
    <w:lvl w:ilvl="0">
      <w:start w:val="1"/>
      <w:numFmt w:val="bullet"/>
      <w:lvlText w:val=""/>
      <w:lvlJc w:val="left"/>
      <w:pPr>
        <w:tabs>
          <w:tab w:val="num" w:pos="643"/>
        </w:tabs>
        <w:ind w:left="643" w:hanging="360"/>
      </w:pPr>
      <w:rPr>
        <w:rFonts w:ascii="Symbol" w:hAnsi="Symbol" w:hint="default"/>
      </w:rPr>
    </w:lvl>
  </w:abstractNum>
  <w:abstractNum w:abstractNumId="9" w15:restartNumberingAfterBreak="0">
    <w:nsid w:val="FFFFFF88"/>
    <w:multiLevelType w:val="singleLevel"/>
    <w:tmpl w:val="936ABC90"/>
    <w:lvl w:ilvl="0">
      <w:start w:val="1"/>
      <w:numFmt w:val="decimal"/>
      <w:lvlText w:val="%1."/>
      <w:lvlJc w:val="left"/>
      <w:pPr>
        <w:tabs>
          <w:tab w:val="num" w:pos="360"/>
        </w:tabs>
        <w:ind w:left="360" w:hanging="360"/>
      </w:pPr>
    </w:lvl>
  </w:abstractNum>
  <w:abstractNum w:abstractNumId="10" w15:restartNumberingAfterBreak="0">
    <w:nsid w:val="FFFFFF89"/>
    <w:multiLevelType w:val="singleLevel"/>
    <w:tmpl w:val="565A255A"/>
    <w:lvl w:ilvl="0">
      <w:start w:val="1"/>
      <w:numFmt w:val="bullet"/>
      <w:lvlText w:val=""/>
      <w:lvlJc w:val="left"/>
      <w:pPr>
        <w:tabs>
          <w:tab w:val="num" w:pos="360"/>
        </w:tabs>
        <w:ind w:left="360" w:hanging="360"/>
      </w:pPr>
      <w:rPr>
        <w:rFonts w:ascii="Symbol" w:hAnsi="Symbol" w:hint="default"/>
      </w:rPr>
    </w:lvl>
  </w:abstractNum>
  <w:abstractNum w:abstractNumId="11" w15:restartNumberingAfterBreak="0">
    <w:nsid w:val="034759D1"/>
    <w:multiLevelType w:val="hybridMultilevel"/>
    <w:tmpl w:val="4AA64D00"/>
    <w:lvl w:ilvl="0" w:tplc="37E84816">
      <w:start w:val="1"/>
      <w:numFmt w:val="decimal"/>
      <w:lvlText w:val="%1."/>
      <w:lvlJc w:val="left"/>
      <w:pPr>
        <w:ind w:left="720" w:hanging="360"/>
      </w:pPr>
      <w:rPr>
        <w:rFonts w:hint="default"/>
      </w:rPr>
    </w:lvl>
    <w:lvl w:ilvl="1" w:tplc="F2BEECE6" w:tentative="1">
      <w:start w:val="1"/>
      <w:numFmt w:val="lowerLetter"/>
      <w:lvlText w:val="%2."/>
      <w:lvlJc w:val="left"/>
      <w:pPr>
        <w:ind w:left="1440" w:hanging="360"/>
      </w:pPr>
    </w:lvl>
    <w:lvl w:ilvl="2" w:tplc="F57C5B96" w:tentative="1">
      <w:start w:val="1"/>
      <w:numFmt w:val="lowerRoman"/>
      <w:lvlText w:val="%3."/>
      <w:lvlJc w:val="right"/>
      <w:pPr>
        <w:ind w:left="2160" w:hanging="180"/>
      </w:pPr>
    </w:lvl>
    <w:lvl w:ilvl="3" w:tplc="2132CF74" w:tentative="1">
      <w:start w:val="1"/>
      <w:numFmt w:val="decimal"/>
      <w:lvlText w:val="%4."/>
      <w:lvlJc w:val="left"/>
      <w:pPr>
        <w:ind w:left="2880" w:hanging="360"/>
      </w:pPr>
    </w:lvl>
    <w:lvl w:ilvl="4" w:tplc="0A7A38EE" w:tentative="1">
      <w:start w:val="1"/>
      <w:numFmt w:val="lowerLetter"/>
      <w:lvlText w:val="%5."/>
      <w:lvlJc w:val="left"/>
      <w:pPr>
        <w:ind w:left="3600" w:hanging="360"/>
      </w:pPr>
    </w:lvl>
    <w:lvl w:ilvl="5" w:tplc="53D45610" w:tentative="1">
      <w:start w:val="1"/>
      <w:numFmt w:val="lowerRoman"/>
      <w:lvlText w:val="%6."/>
      <w:lvlJc w:val="right"/>
      <w:pPr>
        <w:ind w:left="4320" w:hanging="180"/>
      </w:pPr>
    </w:lvl>
    <w:lvl w:ilvl="6" w:tplc="2460E05E" w:tentative="1">
      <w:start w:val="1"/>
      <w:numFmt w:val="decimal"/>
      <w:lvlText w:val="%7."/>
      <w:lvlJc w:val="left"/>
      <w:pPr>
        <w:ind w:left="5040" w:hanging="360"/>
      </w:pPr>
    </w:lvl>
    <w:lvl w:ilvl="7" w:tplc="F89AF590" w:tentative="1">
      <w:start w:val="1"/>
      <w:numFmt w:val="lowerLetter"/>
      <w:lvlText w:val="%8."/>
      <w:lvlJc w:val="left"/>
      <w:pPr>
        <w:ind w:left="5760" w:hanging="360"/>
      </w:pPr>
    </w:lvl>
    <w:lvl w:ilvl="8" w:tplc="5C968474" w:tentative="1">
      <w:start w:val="1"/>
      <w:numFmt w:val="lowerRoman"/>
      <w:lvlText w:val="%9."/>
      <w:lvlJc w:val="right"/>
      <w:pPr>
        <w:ind w:left="6480" w:hanging="180"/>
      </w:pPr>
    </w:lvl>
  </w:abstractNum>
  <w:abstractNum w:abstractNumId="12" w15:restartNumberingAfterBreak="0">
    <w:nsid w:val="06AD53AE"/>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3" w15:restartNumberingAfterBreak="0">
    <w:nsid w:val="2BDE22CF"/>
    <w:multiLevelType w:val="multilevel"/>
    <w:tmpl w:val="58EA9756"/>
    <w:lvl w:ilvl="0">
      <w:start w:val="1"/>
      <w:numFmt w:val="bullet"/>
      <w:lvlText w:val=""/>
      <w:lvlJc w:val="left"/>
      <w:pPr>
        <w:ind w:left="360" w:hanging="360"/>
      </w:pPr>
      <w:rPr>
        <w:rFonts w:ascii="Symbol" w:hAnsi="Symbol" w:hint="default"/>
        <w:color w:val="AF272F"/>
      </w:rPr>
    </w:lvl>
    <w:lvl w:ilvl="1">
      <w:start w:val="1"/>
      <w:numFmt w:val="bullet"/>
      <w:lvlText w:val=""/>
      <w:lvlJc w:val="left"/>
      <w:pPr>
        <w:tabs>
          <w:tab w:val="num" w:pos="720"/>
        </w:tabs>
        <w:ind w:left="1080" w:hanging="360"/>
      </w:pPr>
      <w:rPr>
        <w:rFonts w:ascii="Symbol" w:hAnsi="Symbol" w:hint="default"/>
      </w:rPr>
    </w:lvl>
    <w:lvl w:ilvl="2">
      <w:start w:val="1"/>
      <w:numFmt w:val="bullet"/>
      <w:lvlText w:val="o"/>
      <w:lvlJc w:val="left"/>
      <w:pPr>
        <w:tabs>
          <w:tab w:val="num" w:pos="1440"/>
        </w:tabs>
        <w:ind w:left="1800" w:hanging="360"/>
      </w:pPr>
      <w:rPr>
        <w:rFonts w:ascii="Courier New" w:hAnsi="Courier New" w:cs="Courier New" w:hint="default"/>
      </w:rPr>
    </w:lvl>
    <w:lvl w:ilvl="3">
      <w:start w:val="1"/>
      <w:numFmt w:val="bullet"/>
      <w:lvlText w:val=""/>
      <w:lvlJc w:val="left"/>
      <w:pPr>
        <w:tabs>
          <w:tab w:val="num" w:pos="2160"/>
        </w:tabs>
        <w:ind w:left="2520" w:hanging="360"/>
      </w:pPr>
      <w:rPr>
        <w:rFonts w:ascii="Wingdings" w:hAnsi="Wingdings" w:hint="default"/>
      </w:rPr>
    </w:lvl>
    <w:lvl w:ilvl="4">
      <w:start w:val="1"/>
      <w:numFmt w:val="bullet"/>
      <w:lvlText w:val=""/>
      <w:lvlJc w:val="left"/>
      <w:pPr>
        <w:tabs>
          <w:tab w:val="num" w:pos="2880"/>
        </w:tabs>
        <w:ind w:left="3240" w:hanging="360"/>
      </w:pPr>
      <w:rPr>
        <w:rFonts w:ascii="Wingdings" w:hAnsi="Wingdings" w:hint="default"/>
      </w:rPr>
    </w:lvl>
    <w:lvl w:ilvl="5">
      <w:start w:val="1"/>
      <w:numFmt w:val="bullet"/>
      <w:lvlText w:val=""/>
      <w:lvlJc w:val="left"/>
      <w:pPr>
        <w:tabs>
          <w:tab w:val="num" w:pos="3600"/>
        </w:tabs>
        <w:ind w:left="3960" w:hanging="360"/>
      </w:pPr>
      <w:rPr>
        <w:rFonts w:ascii="Symbol" w:hAnsi="Symbol" w:hint="default"/>
        <w:sz w:val="15"/>
      </w:rPr>
    </w:lvl>
    <w:lvl w:ilvl="6">
      <w:start w:val="1"/>
      <w:numFmt w:val="bullet"/>
      <w:lvlText w:val="o"/>
      <w:lvlJc w:val="left"/>
      <w:pPr>
        <w:tabs>
          <w:tab w:val="num" w:pos="4320"/>
        </w:tabs>
        <w:ind w:left="4680" w:hanging="360"/>
      </w:pPr>
      <w:rPr>
        <w:rFonts w:ascii="Courier New" w:hAnsi="Courier New" w:cs="Courier New" w:hint="default"/>
      </w:rPr>
    </w:lvl>
    <w:lvl w:ilvl="7">
      <w:start w:val="1"/>
      <w:numFmt w:val="bullet"/>
      <w:lvlText w:val=""/>
      <w:lvlJc w:val="left"/>
      <w:pPr>
        <w:tabs>
          <w:tab w:val="num" w:pos="5040"/>
        </w:tabs>
        <w:ind w:left="5400" w:hanging="360"/>
      </w:pPr>
      <w:rPr>
        <w:rFonts w:ascii="Wingdings" w:hAnsi="Wingdings" w:hint="default"/>
      </w:rPr>
    </w:lvl>
    <w:lvl w:ilvl="8">
      <w:start w:val="1"/>
      <w:numFmt w:val="bullet"/>
      <w:lvlText w:val=""/>
      <w:lvlJc w:val="left"/>
      <w:pPr>
        <w:tabs>
          <w:tab w:val="num" w:pos="5760"/>
        </w:tabs>
        <w:ind w:left="6120" w:hanging="360"/>
      </w:pPr>
      <w:rPr>
        <w:rFonts w:ascii="Wingdings" w:hAnsi="Wingdings" w:hint="default"/>
      </w:rPr>
    </w:lvl>
  </w:abstractNum>
  <w:abstractNum w:abstractNumId="14" w15:restartNumberingAfterBreak="0">
    <w:nsid w:val="3960527E"/>
    <w:multiLevelType w:val="hybridMultilevel"/>
    <w:tmpl w:val="97505B86"/>
    <w:lvl w:ilvl="0" w:tplc="50D6B74A">
      <w:start w:val="1"/>
      <w:numFmt w:val="bullet"/>
      <w:pStyle w:val="ESBulletsinTable"/>
      <w:lvlText w:val=""/>
      <w:lvlJc w:val="left"/>
      <w:pPr>
        <w:ind w:left="360" w:hanging="360"/>
      </w:pPr>
      <w:rPr>
        <w:rFonts w:ascii="Symbol" w:hAnsi="Symbol" w:hint="default"/>
        <w:color w:val="AF272F"/>
      </w:rPr>
    </w:lvl>
    <w:lvl w:ilvl="1" w:tplc="477E3056">
      <w:start w:val="1"/>
      <w:numFmt w:val="bullet"/>
      <w:pStyle w:val="ESBulletsinTableLevel2"/>
      <w:lvlText w:val="o"/>
      <w:lvlJc w:val="left"/>
      <w:pPr>
        <w:ind w:left="1440" w:hanging="360"/>
      </w:pPr>
      <w:rPr>
        <w:rFonts w:ascii="Courier New" w:hAnsi="Courier New" w:cs="Courier New" w:hint="default"/>
      </w:rPr>
    </w:lvl>
    <w:lvl w:ilvl="2" w:tplc="9E7EE8C6" w:tentative="1">
      <w:start w:val="1"/>
      <w:numFmt w:val="bullet"/>
      <w:lvlText w:val=""/>
      <w:lvlJc w:val="left"/>
      <w:pPr>
        <w:ind w:left="2160" w:hanging="360"/>
      </w:pPr>
      <w:rPr>
        <w:rFonts w:ascii="Wingdings" w:hAnsi="Wingdings" w:hint="default"/>
      </w:rPr>
    </w:lvl>
    <w:lvl w:ilvl="3" w:tplc="7BA28A8E" w:tentative="1">
      <w:start w:val="1"/>
      <w:numFmt w:val="bullet"/>
      <w:lvlText w:val=""/>
      <w:lvlJc w:val="left"/>
      <w:pPr>
        <w:ind w:left="2880" w:hanging="360"/>
      </w:pPr>
      <w:rPr>
        <w:rFonts w:ascii="Symbol" w:hAnsi="Symbol" w:hint="default"/>
      </w:rPr>
    </w:lvl>
    <w:lvl w:ilvl="4" w:tplc="066224FE" w:tentative="1">
      <w:start w:val="1"/>
      <w:numFmt w:val="bullet"/>
      <w:lvlText w:val="o"/>
      <w:lvlJc w:val="left"/>
      <w:pPr>
        <w:ind w:left="3600" w:hanging="360"/>
      </w:pPr>
      <w:rPr>
        <w:rFonts w:ascii="Courier New" w:hAnsi="Courier New" w:cs="Courier New" w:hint="default"/>
      </w:rPr>
    </w:lvl>
    <w:lvl w:ilvl="5" w:tplc="8B8260A6" w:tentative="1">
      <w:start w:val="1"/>
      <w:numFmt w:val="bullet"/>
      <w:lvlText w:val=""/>
      <w:lvlJc w:val="left"/>
      <w:pPr>
        <w:ind w:left="4320" w:hanging="360"/>
      </w:pPr>
      <w:rPr>
        <w:rFonts w:ascii="Wingdings" w:hAnsi="Wingdings" w:hint="default"/>
      </w:rPr>
    </w:lvl>
    <w:lvl w:ilvl="6" w:tplc="52F01414" w:tentative="1">
      <w:start w:val="1"/>
      <w:numFmt w:val="bullet"/>
      <w:lvlText w:val=""/>
      <w:lvlJc w:val="left"/>
      <w:pPr>
        <w:ind w:left="5040" w:hanging="360"/>
      </w:pPr>
      <w:rPr>
        <w:rFonts w:ascii="Symbol" w:hAnsi="Symbol" w:hint="default"/>
      </w:rPr>
    </w:lvl>
    <w:lvl w:ilvl="7" w:tplc="A1C474FA" w:tentative="1">
      <w:start w:val="1"/>
      <w:numFmt w:val="bullet"/>
      <w:lvlText w:val="o"/>
      <w:lvlJc w:val="left"/>
      <w:pPr>
        <w:ind w:left="5760" w:hanging="360"/>
      </w:pPr>
      <w:rPr>
        <w:rFonts w:ascii="Courier New" w:hAnsi="Courier New" w:cs="Courier New" w:hint="default"/>
      </w:rPr>
    </w:lvl>
    <w:lvl w:ilvl="8" w:tplc="3274F9B2" w:tentative="1">
      <w:start w:val="1"/>
      <w:numFmt w:val="bullet"/>
      <w:lvlText w:val=""/>
      <w:lvlJc w:val="left"/>
      <w:pPr>
        <w:ind w:left="6480" w:hanging="360"/>
      </w:pPr>
      <w:rPr>
        <w:rFonts w:ascii="Wingdings" w:hAnsi="Wingdings" w:hint="default"/>
      </w:rPr>
    </w:lvl>
  </w:abstractNum>
  <w:abstractNum w:abstractNumId="15" w15:restartNumberingAfterBreak="0">
    <w:nsid w:val="61A94D37"/>
    <w:multiLevelType w:val="multilevel"/>
    <w:tmpl w:val="FEE4086A"/>
    <w:lvl w:ilvl="0">
      <w:start w:val="1"/>
      <w:numFmt w:val="bullet"/>
      <w:lvlText w:val=""/>
      <w:lvlJc w:val="left"/>
      <w:pPr>
        <w:ind w:left="360" w:hanging="360"/>
      </w:pPr>
      <w:rPr>
        <w:rFonts w:ascii="Symbol" w:hAnsi="Symbol" w:hint="default"/>
      </w:rPr>
    </w:lvl>
    <w:lvl w:ilvl="1">
      <w:start w:val="1"/>
      <w:numFmt w:val="bullet"/>
      <w:lvlText w:val=""/>
      <w:lvlJc w:val="left"/>
      <w:pPr>
        <w:tabs>
          <w:tab w:val="num" w:pos="720"/>
        </w:tabs>
        <w:ind w:left="1080" w:hanging="360"/>
      </w:pPr>
      <w:rPr>
        <w:rFonts w:ascii="Symbol" w:hAnsi="Symbol" w:hint="default"/>
      </w:rPr>
    </w:lvl>
    <w:lvl w:ilvl="2">
      <w:start w:val="1"/>
      <w:numFmt w:val="bullet"/>
      <w:lvlText w:val="o"/>
      <w:lvlJc w:val="left"/>
      <w:pPr>
        <w:tabs>
          <w:tab w:val="num" w:pos="1440"/>
        </w:tabs>
        <w:ind w:left="1800" w:hanging="360"/>
      </w:pPr>
      <w:rPr>
        <w:rFonts w:ascii="Courier New" w:hAnsi="Courier New" w:cs="Courier New" w:hint="default"/>
      </w:rPr>
    </w:lvl>
    <w:lvl w:ilvl="3">
      <w:start w:val="1"/>
      <w:numFmt w:val="bullet"/>
      <w:lvlText w:val=""/>
      <w:lvlJc w:val="left"/>
      <w:pPr>
        <w:tabs>
          <w:tab w:val="num" w:pos="2160"/>
        </w:tabs>
        <w:ind w:left="2520" w:hanging="360"/>
      </w:pPr>
      <w:rPr>
        <w:rFonts w:ascii="Wingdings" w:hAnsi="Wingdings" w:hint="default"/>
      </w:rPr>
    </w:lvl>
    <w:lvl w:ilvl="4">
      <w:start w:val="1"/>
      <w:numFmt w:val="bullet"/>
      <w:lvlText w:val=""/>
      <w:lvlJc w:val="left"/>
      <w:pPr>
        <w:tabs>
          <w:tab w:val="num" w:pos="2880"/>
        </w:tabs>
        <w:ind w:left="3240" w:hanging="360"/>
      </w:pPr>
      <w:rPr>
        <w:rFonts w:ascii="Wingdings" w:hAnsi="Wingdings" w:hint="default"/>
      </w:rPr>
    </w:lvl>
    <w:lvl w:ilvl="5">
      <w:start w:val="1"/>
      <w:numFmt w:val="bullet"/>
      <w:lvlText w:val=""/>
      <w:lvlJc w:val="left"/>
      <w:pPr>
        <w:tabs>
          <w:tab w:val="num" w:pos="3600"/>
        </w:tabs>
        <w:ind w:left="3960" w:hanging="360"/>
      </w:pPr>
      <w:rPr>
        <w:rFonts w:ascii="Symbol" w:hAnsi="Symbol" w:hint="default"/>
      </w:rPr>
    </w:lvl>
    <w:lvl w:ilvl="6">
      <w:start w:val="1"/>
      <w:numFmt w:val="bullet"/>
      <w:lvlText w:val="o"/>
      <w:lvlJc w:val="left"/>
      <w:pPr>
        <w:tabs>
          <w:tab w:val="num" w:pos="4320"/>
        </w:tabs>
        <w:ind w:left="4680" w:hanging="360"/>
      </w:pPr>
      <w:rPr>
        <w:rFonts w:ascii="Courier New" w:hAnsi="Courier New" w:cs="Courier New" w:hint="default"/>
      </w:rPr>
    </w:lvl>
    <w:lvl w:ilvl="7">
      <w:start w:val="1"/>
      <w:numFmt w:val="bullet"/>
      <w:lvlText w:val=""/>
      <w:lvlJc w:val="left"/>
      <w:pPr>
        <w:tabs>
          <w:tab w:val="num" w:pos="5040"/>
        </w:tabs>
        <w:ind w:left="5400" w:hanging="360"/>
      </w:pPr>
      <w:rPr>
        <w:rFonts w:ascii="Wingdings" w:hAnsi="Wingdings" w:hint="default"/>
      </w:rPr>
    </w:lvl>
    <w:lvl w:ilvl="8">
      <w:start w:val="1"/>
      <w:numFmt w:val="bullet"/>
      <w:lvlText w:val=""/>
      <w:lvlJc w:val="left"/>
      <w:pPr>
        <w:tabs>
          <w:tab w:val="num" w:pos="5760"/>
        </w:tabs>
        <w:ind w:left="6120" w:hanging="360"/>
      </w:pPr>
      <w:rPr>
        <w:rFonts w:ascii="Wingdings" w:hAnsi="Wingdings" w:hint="default"/>
      </w:rPr>
    </w:lvl>
  </w:abstractNum>
  <w:abstractNum w:abstractNumId="16" w15:restartNumberingAfterBreak="0">
    <w:nsid w:val="7B943FCB"/>
    <w:multiLevelType w:val="multilevel"/>
    <w:tmpl w:val="20C6D0A0"/>
    <w:lvl w:ilvl="0">
      <w:start w:val="1"/>
      <w:numFmt w:val="bullet"/>
      <w:lvlText w:val=""/>
      <w:lvlJc w:val="left"/>
      <w:pPr>
        <w:ind w:left="360" w:hanging="360"/>
      </w:pPr>
      <w:rPr>
        <w:rFonts w:ascii="Symbol" w:hAnsi="Symbol" w:hint="default"/>
      </w:rPr>
    </w:lvl>
    <w:lvl w:ilvl="1">
      <w:start w:val="1"/>
      <w:numFmt w:val="bullet"/>
      <w:lvlText w:val=""/>
      <w:lvlJc w:val="left"/>
      <w:pPr>
        <w:tabs>
          <w:tab w:val="num" w:pos="720"/>
        </w:tabs>
        <w:ind w:left="1080" w:hanging="360"/>
      </w:pPr>
      <w:rPr>
        <w:rFonts w:ascii="Symbol" w:hAnsi="Symbol" w:hint="default"/>
      </w:rPr>
    </w:lvl>
    <w:lvl w:ilvl="2">
      <w:start w:val="1"/>
      <w:numFmt w:val="bullet"/>
      <w:lvlText w:val="o"/>
      <w:lvlJc w:val="left"/>
      <w:pPr>
        <w:tabs>
          <w:tab w:val="num" w:pos="1440"/>
        </w:tabs>
        <w:ind w:left="1800" w:hanging="360"/>
      </w:pPr>
      <w:rPr>
        <w:rFonts w:ascii="Courier New" w:hAnsi="Courier New" w:cs="Courier New" w:hint="default"/>
      </w:rPr>
    </w:lvl>
    <w:lvl w:ilvl="3">
      <w:start w:val="1"/>
      <w:numFmt w:val="bullet"/>
      <w:lvlText w:val=""/>
      <w:lvlJc w:val="left"/>
      <w:pPr>
        <w:tabs>
          <w:tab w:val="num" w:pos="2160"/>
        </w:tabs>
        <w:ind w:left="2520" w:hanging="360"/>
      </w:pPr>
      <w:rPr>
        <w:rFonts w:ascii="Wingdings" w:hAnsi="Wingdings" w:hint="default"/>
      </w:rPr>
    </w:lvl>
    <w:lvl w:ilvl="4">
      <w:start w:val="1"/>
      <w:numFmt w:val="bullet"/>
      <w:lvlText w:val=""/>
      <w:lvlJc w:val="left"/>
      <w:pPr>
        <w:tabs>
          <w:tab w:val="num" w:pos="2880"/>
        </w:tabs>
        <w:ind w:left="3240" w:hanging="360"/>
      </w:pPr>
      <w:rPr>
        <w:rFonts w:ascii="Wingdings" w:hAnsi="Wingdings" w:hint="default"/>
      </w:rPr>
    </w:lvl>
    <w:lvl w:ilvl="5">
      <w:start w:val="1"/>
      <w:numFmt w:val="bullet"/>
      <w:lvlText w:val=""/>
      <w:lvlJc w:val="left"/>
      <w:pPr>
        <w:tabs>
          <w:tab w:val="num" w:pos="3600"/>
        </w:tabs>
        <w:ind w:left="3960" w:hanging="360"/>
      </w:pPr>
      <w:rPr>
        <w:rFonts w:ascii="Symbol" w:hAnsi="Symbol" w:hint="default"/>
        <w:sz w:val="15"/>
      </w:rPr>
    </w:lvl>
    <w:lvl w:ilvl="6">
      <w:start w:val="1"/>
      <w:numFmt w:val="bullet"/>
      <w:lvlText w:val="o"/>
      <w:lvlJc w:val="left"/>
      <w:pPr>
        <w:tabs>
          <w:tab w:val="num" w:pos="4320"/>
        </w:tabs>
        <w:ind w:left="4680" w:hanging="360"/>
      </w:pPr>
      <w:rPr>
        <w:rFonts w:ascii="Courier New" w:hAnsi="Courier New" w:cs="Courier New" w:hint="default"/>
      </w:rPr>
    </w:lvl>
    <w:lvl w:ilvl="7">
      <w:start w:val="1"/>
      <w:numFmt w:val="bullet"/>
      <w:lvlText w:val=""/>
      <w:lvlJc w:val="left"/>
      <w:pPr>
        <w:tabs>
          <w:tab w:val="num" w:pos="5040"/>
        </w:tabs>
        <w:ind w:left="5400" w:hanging="360"/>
      </w:pPr>
      <w:rPr>
        <w:rFonts w:ascii="Wingdings" w:hAnsi="Wingdings" w:hint="default"/>
      </w:rPr>
    </w:lvl>
    <w:lvl w:ilvl="8">
      <w:start w:val="1"/>
      <w:numFmt w:val="bullet"/>
      <w:lvlText w:val=""/>
      <w:lvlJc w:val="left"/>
      <w:pPr>
        <w:tabs>
          <w:tab w:val="num" w:pos="5760"/>
        </w:tabs>
        <w:ind w:left="6120" w:hanging="360"/>
      </w:pPr>
      <w:rPr>
        <w:rFonts w:ascii="Wingdings" w:hAnsi="Wingdings" w:hint="default"/>
      </w:rPr>
    </w:lvl>
  </w:abstractNum>
  <w:abstractNum w:abstractNumId="17" w15:restartNumberingAfterBreak="0">
    <w:nsid w:val="7FCB6DE0"/>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8" w15:restartNumberingAfterBreak="0">
    <w:nsid w:val="7FCB6DE1"/>
    <w:multiLevelType w:val="hybridMultilevel"/>
    <w:tmpl w:val="7FCB6DE1"/>
    <w:lvl w:ilvl="0" w:tplc="643003C4">
      <w:start w:val="1"/>
      <w:numFmt w:val="bullet"/>
      <w:lvlText w:val=""/>
      <w:lvlJc w:val="left"/>
      <w:pPr>
        <w:ind w:left="720" w:hanging="360"/>
      </w:pPr>
      <w:rPr>
        <w:rFonts w:ascii="Symbol" w:hAnsi="Symbol"/>
      </w:rPr>
    </w:lvl>
    <w:lvl w:ilvl="1" w:tplc="B658DEFE">
      <w:start w:val="1"/>
      <w:numFmt w:val="bullet"/>
      <w:lvlText w:val="o"/>
      <w:lvlJc w:val="left"/>
      <w:pPr>
        <w:tabs>
          <w:tab w:val="num" w:pos="1440"/>
        </w:tabs>
        <w:ind w:left="1440" w:hanging="360"/>
      </w:pPr>
      <w:rPr>
        <w:rFonts w:ascii="Courier New" w:hAnsi="Courier New"/>
      </w:rPr>
    </w:lvl>
    <w:lvl w:ilvl="2" w:tplc="58D08064">
      <w:start w:val="1"/>
      <w:numFmt w:val="bullet"/>
      <w:lvlText w:val=""/>
      <w:lvlJc w:val="left"/>
      <w:pPr>
        <w:tabs>
          <w:tab w:val="num" w:pos="2160"/>
        </w:tabs>
        <w:ind w:left="2160" w:hanging="360"/>
      </w:pPr>
      <w:rPr>
        <w:rFonts w:ascii="Wingdings" w:hAnsi="Wingdings"/>
      </w:rPr>
    </w:lvl>
    <w:lvl w:ilvl="3" w:tplc="03284E8E">
      <w:start w:val="1"/>
      <w:numFmt w:val="bullet"/>
      <w:lvlText w:val=""/>
      <w:lvlJc w:val="left"/>
      <w:pPr>
        <w:tabs>
          <w:tab w:val="num" w:pos="2880"/>
        </w:tabs>
        <w:ind w:left="2880" w:hanging="360"/>
      </w:pPr>
      <w:rPr>
        <w:rFonts w:ascii="Symbol" w:hAnsi="Symbol"/>
      </w:rPr>
    </w:lvl>
    <w:lvl w:ilvl="4" w:tplc="F72A8C54">
      <w:start w:val="1"/>
      <w:numFmt w:val="bullet"/>
      <w:lvlText w:val="o"/>
      <w:lvlJc w:val="left"/>
      <w:pPr>
        <w:tabs>
          <w:tab w:val="num" w:pos="3600"/>
        </w:tabs>
        <w:ind w:left="3600" w:hanging="360"/>
      </w:pPr>
      <w:rPr>
        <w:rFonts w:ascii="Courier New" w:hAnsi="Courier New"/>
      </w:rPr>
    </w:lvl>
    <w:lvl w:ilvl="5" w:tplc="1ADA7EDE">
      <w:start w:val="1"/>
      <w:numFmt w:val="bullet"/>
      <w:lvlText w:val=""/>
      <w:lvlJc w:val="left"/>
      <w:pPr>
        <w:tabs>
          <w:tab w:val="num" w:pos="4320"/>
        </w:tabs>
        <w:ind w:left="4320" w:hanging="360"/>
      </w:pPr>
      <w:rPr>
        <w:rFonts w:ascii="Wingdings" w:hAnsi="Wingdings"/>
      </w:rPr>
    </w:lvl>
    <w:lvl w:ilvl="6" w:tplc="7104181A">
      <w:start w:val="1"/>
      <w:numFmt w:val="bullet"/>
      <w:lvlText w:val=""/>
      <w:lvlJc w:val="left"/>
      <w:pPr>
        <w:tabs>
          <w:tab w:val="num" w:pos="5040"/>
        </w:tabs>
        <w:ind w:left="5040" w:hanging="360"/>
      </w:pPr>
      <w:rPr>
        <w:rFonts w:ascii="Symbol" w:hAnsi="Symbol"/>
      </w:rPr>
    </w:lvl>
    <w:lvl w:ilvl="7" w:tplc="EC6A3F68">
      <w:start w:val="1"/>
      <w:numFmt w:val="bullet"/>
      <w:lvlText w:val="o"/>
      <w:lvlJc w:val="left"/>
      <w:pPr>
        <w:tabs>
          <w:tab w:val="num" w:pos="5760"/>
        </w:tabs>
        <w:ind w:left="5760" w:hanging="360"/>
      </w:pPr>
      <w:rPr>
        <w:rFonts w:ascii="Courier New" w:hAnsi="Courier New"/>
      </w:rPr>
    </w:lvl>
    <w:lvl w:ilvl="8" w:tplc="CB0E6DFA">
      <w:start w:val="1"/>
      <w:numFmt w:val="bullet"/>
      <w:lvlText w:val=""/>
      <w:lvlJc w:val="left"/>
      <w:pPr>
        <w:tabs>
          <w:tab w:val="num" w:pos="6480"/>
        </w:tabs>
        <w:ind w:left="6480" w:hanging="360"/>
      </w:pPr>
      <w:rPr>
        <w:rFonts w:ascii="Wingdings" w:hAnsi="Wingdings"/>
      </w:rPr>
    </w:lvl>
  </w:abstractNum>
  <w:abstractNum w:abstractNumId="19" w15:restartNumberingAfterBreak="0">
    <w:nsid w:val="7FCB6DE2"/>
    <w:multiLevelType w:val="hybridMultilevel"/>
    <w:tmpl w:val="7FCB6DE2"/>
    <w:lvl w:ilvl="0" w:tplc="050E359A">
      <w:start w:val="1"/>
      <w:numFmt w:val="bullet"/>
      <w:lvlText w:val=""/>
      <w:lvlJc w:val="left"/>
      <w:pPr>
        <w:ind w:left="720" w:hanging="360"/>
      </w:pPr>
      <w:rPr>
        <w:rFonts w:ascii="Symbol" w:hAnsi="Symbol"/>
      </w:rPr>
    </w:lvl>
    <w:lvl w:ilvl="1" w:tplc="AEA8FEA8">
      <w:start w:val="1"/>
      <w:numFmt w:val="bullet"/>
      <w:lvlText w:val="o"/>
      <w:lvlJc w:val="left"/>
      <w:pPr>
        <w:tabs>
          <w:tab w:val="num" w:pos="1440"/>
        </w:tabs>
        <w:ind w:left="1440" w:hanging="360"/>
      </w:pPr>
      <w:rPr>
        <w:rFonts w:ascii="Courier New" w:hAnsi="Courier New"/>
      </w:rPr>
    </w:lvl>
    <w:lvl w:ilvl="2" w:tplc="043E0820">
      <w:start w:val="1"/>
      <w:numFmt w:val="bullet"/>
      <w:lvlText w:val=""/>
      <w:lvlJc w:val="left"/>
      <w:pPr>
        <w:tabs>
          <w:tab w:val="num" w:pos="2160"/>
        </w:tabs>
        <w:ind w:left="2160" w:hanging="360"/>
      </w:pPr>
      <w:rPr>
        <w:rFonts w:ascii="Wingdings" w:hAnsi="Wingdings"/>
      </w:rPr>
    </w:lvl>
    <w:lvl w:ilvl="3" w:tplc="FC503AB4">
      <w:start w:val="1"/>
      <w:numFmt w:val="bullet"/>
      <w:lvlText w:val=""/>
      <w:lvlJc w:val="left"/>
      <w:pPr>
        <w:tabs>
          <w:tab w:val="num" w:pos="2880"/>
        </w:tabs>
        <w:ind w:left="2880" w:hanging="360"/>
      </w:pPr>
      <w:rPr>
        <w:rFonts w:ascii="Symbol" w:hAnsi="Symbol"/>
      </w:rPr>
    </w:lvl>
    <w:lvl w:ilvl="4" w:tplc="86F879C0">
      <w:start w:val="1"/>
      <w:numFmt w:val="bullet"/>
      <w:lvlText w:val="o"/>
      <w:lvlJc w:val="left"/>
      <w:pPr>
        <w:tabs>
          <w:tab w:val="num" w:pos="3600"/>
        </w:tabs>
        <w:ind w:left="3600" w:hanging="360"/>
      </w:pPr>
      <w:rPr>
        <w:rFonts w:ascii="Courier New" w:hAnsi="Courier New"/>
      </w:rPr>
    </w:lvl>
    <w:lvl w:ilvl="5" w:tplc="4A60B066">
      <w:start w:val="1"/>
      <w:numFmt w:val="bullet"/>
      <w:lvlText w:val=""/>
      <w:lvlJc w:val="left"/>
      <w:pPr>
        <w:tabs>
          <w:tab w:val="num" w:pos="4320"/>
        </w:tabs>
        <w:ind w:left="4320" w:hanging="360"/>
      </w:pPr>
      <w:rPr>
        <w:rFonts w:ascii="Wingdings" w:hAnsi="Wingdings"/>
      </w:rPr>
    </w:lvl>
    <w:lvl w:ilvl="6" w:tplc="CD90CA48">
      <w:start w:val="1"/>
      <w:numFmt w:val="bullet"/>
      <w:lvlText w:val=""/>
      <w:lvlJc w:val="left"/>
      <w:pPr>
        <w:tabs>
          <w:tab w:val="num" w:pos="5040"/>
        </w:tabs>
        <w:ind w:left="5040" w:hanging="360"/>
      </w:pPr>
      <w:rPr>
        <w:rFonts w:ascii="Symbol" w:hAnsi="Symbol"/>
      </w:rPr>
    </w:lvl>
    <w:lvl w:ilvl="7" w:tplc="CDC491A8">
      <w:start w:val="1"/>
      <w:numFmt w:val="bullet"/>
      <w:lvlText w:val="o"/>
      <w:lvlJc w:val="left"/>
      <w:pPr>
        <w:tabs>
          <w:tab w:val="num" w:pos="5760"/>
        </w:tabs>
        <w:ind w:left="5760" w:hanging="360"/>
      </w:pPr>
      <w:rPr>
        <w:rFonts w:ascii="Courier New" w:hAnsi="Courier New"/>
      </w:rPr>
    </w:lvl>
    <w:lvl w:ilvl="8" w:tplc="48A2BC8C">
      <w:start w:val="1"/>
      <w:numFmt w:val="bullet"/>
      <w:lvlText w:val=""/>
      <w:lvlJc w:val="left"/>
      <w:pPr>
        <w:tabs>
          <w:tab w:val="num" w:pos="6480"/>
        </w:tabs>
        <w:ind w:left="6480" w:hanging="360"/>
      </w:pPr>
      <w:rPr>
        <w:rFonts w:ascii="Wingdings" w:hAnsi="Wingdings"/>
      </w:rPr>
    </w:lvl>
  </w:abstractNum>
  <w:abstractNum w:abstractNumId="20" w15:restartNumberingAfterBreak="0">
    <w:nsid w:val="7FCB6DE3"/>
    <w:multiLevelType w:val="hybridMultilevel"/>
    <w:tmpl w:val="7FCB6DE3"/>
    <w:lvl w:ilvl="0" w:tplc="D4961BF4">
      <w:start w:val="1"/>
      <w:numFmt w:val="bullet"/>
      <w:lvlText w:val=""/>
      <w:lvlJc w:val="left"/>
      <w:pPr>
        <w:ind w:left="720" w:hanging="360"/>
      </w:pPr>
      <w:rPr>
        <w:rFonts w:ascii="Symbol" w:hAnsi="Symbol"/>
      </w:rPr>
    </w:lvl>
    <w:lvl w:ilvl="1" w:tplc="CA940978">
      <w:start w:val="1"/>
      <w:numFmt w:val="bullet"/>
      <w:lvlText w:val="o"/>
      <w:lvlJc w:val="left"/>
      <w:pPr>
        <w:tabs>
          <w:tab w:val="num" w:pos="1440"/>
        </w:tabs>
        <w:ind w:left="1440" w:hanging="360"/>
      </w:pPr>
      <w:rPr>
        <w:rFonts w:ascii="Courier New" w:hAnsi="Courier New"/>
      </w:rPr>
    </w:lvl>
    <w:lvl w:ilvl="2" w:tplc="AB4C2D16">
      <w:start w:val="1"/>
      <w:numFmt w:val="bullet"/>
      <w:lvlText w:val=""/>
      <w:lvlJc w:val="left"/>
      <w:pPr>
        <w:tabs>
          <w:tab w:val="num" w:pos="2160"/>
        </w:tabs>
        <w:ind w:left="2160" w:hanging="360"/>
      </w:pPr>
      <w:rPr>
        <w:rFonts w:ascii="Wingdings" w:hAnsi="Wingdings"/>
      </w:rPr>
    </w:lvl>
    <w:lvl w:ilvl="3" w:tplc="30E427BC">
      <w:start w:val="1"/>
      <w:numFmt w:val="bullet"/>
      <w:lvlText w:val=""/>
      <w:lvlJc w:val="left"/>
      <w:pPr>
        <w:tabs>
          <w:tab w:val="num" w:pos="2880"/>
        </w:tabs>
        <w:ind w:left="2880" w:hanging="360"/>
      </w:pPr>
      <w:rPr>
        <w:rFonts w:ascii="Symbol" w:hAnsi="Symbol"/>
      </w:rPr>
    </w:lvl>
    <w:lvl w:ilvl="4" w:tplc="C9322180">
      <w:start w:val="1"/>
      <w:numFmt w:val="bullet"/>
      <w:lvlText w:val="o"/>
      <w:lvlJc w:val="left"/>
      <w:pPr>
        <w:tabs>
          <w:tab w:val="num" w:pos="3600"/>
        </w:tabs>
        <w:ind w:left="3600" w:hanging="360"/>
      </w:pPr>
      <w:rPr>
        <w:rFonts w:ascii="Courier New" w:hAnsi="Courier New"/>
      </w:rPr>
    </w:lvl>
    <w:lvl w:ilvl="5" w:tplc="74C41F1E">
      <w:start w:val="1"/>
      <w:numFmt w:val="bullet"/>
      <w:lvlText w:val=""/>
      <w:lvlJc w:val="left"/>
      <w:pPr>
        <w:tabs>
          <w:tab w:val="num" w:pos="4320"/>
        </w:tabs>
        <w:ind w:left="4320" w:hanging="360"/>
      </w:pPr>
      <w:rPr>
        <w:rFonts w:ascii="Wingdings" w:hAnsi="Wingdings"/>
      </w:rPr>
    </w:lvl>
    <w:lvl w:ilvl="6" w:tplc="4156FCB2">
      <w:start w:val="1"/>
      <w:numFmt w:val="bullet"/>
      <w:lvlText w:val=""/>
      <w:lvlJc w:val="left"/>
      <w:pPr>
        <w:tabs>
          <w:tab w:val="num" w:pos="5040"/>
        </w:tabs>
        <w:ind w:left="5040" w:hanging="360"/>
      </w:pPr>
      <w:rPr>
        <w:rFonts w:ascii="Symbol" w:hAnsi="Symbol"/>
      </w:rPr>
    </w:lvl>
    <w:lvl w:ilvl="7" w:tplc="D742ABF0">
      <w:start w:val="1"/>
      <w:numFmt w:val="bullet"/>
      <w:lvlText w:val="o"/>
      <w:lvlJc w:val="left"/>
      <w:pPr>
        <w:tabs>
          <w:tab w:val="num" w:pos="5760"/>
        </w:tabs>
        <w:ind w:left="5760" w:hanging="360"/>
      </w:pPr>
      <w:rPr>
        <w:rFonts w:ascii="Courier New" w:hAnsi="Courier New"/>
      </w:rPr>
    </w:lvl>
    <w:lvl w:ilvl="8" w:tplc="85F82604">
      <w:start w:val="1"/>
      <w:numFmt w:val="bullet"/>
      <w:lvlText w:val=""/>
      <w:lvlJc w:val="left"/>
      <w:pPr>
        <w:tabs>
          <w:tab w:val="num" w:pos="6480"/>
        </w:tabs>
        <w:ind w:left="6480" w:hanging="360"/>
      </w:pPr>
      <w:rPr>
        <w:rFonts w:ascii="Wingdings" w:hAnsi="Wingdings"/>
      </w:rPr>
    </w:lvl>
  </w:abstractNum>
  <w:abstractNum w:abstractNumId="21" w15:restartNumberingAfterBreak="0">
    <w:nsid w:val="7FCB6DE4"/>
    <w:multiLevelType w:val="hybridMultilevel"/>
    <w:tmpl w:val="7FCB6DE4"/>
    <w:lvl w:ilvl="0" w:tplc="C532CB66">
      <w:start w:val="1"/>
      <w:numFmt w:val="bullet"/>
      <w:lvlText w:val=""/>
      <w:lvlJc w:val="left"/>
      <w:pPr>
        <w:ind w:left="720" w:hanging="360"/>
      </w:pPr>
      <w:rPr>
        <w:rFonts w:ascii="Symbol" w:hAnsi="Symbol"/>
      </w:rPr>
    </w:lvl>
    <w:lvl w:ilvl="1" w:tplc="BB60D916">
      <w:start w:val="1"/>
      <w:numFmt w:val="bullet"/>
      <w:lvlText w:val="o"/>
      <w:lvlJc w:val="left"/>
      <w:pPr>
        <w:tabs>
          <w:tab w:val="num" w:pos="1440"/>
        </w:tabs>
        <w:ind w:left="1440" w:hanging="360"/>
      </w:pPr>
      <w:rPr>
        <w:rFonts w:ascii="Courier New" w:hAnsi="Courier New"/>
      </w:rPr>
    </w:lvl>
    <w:lvl w:ilvl="2" w:tplc="CCDEFADC">
      <w:start w:val="1"/>
      <w:numFmt w:val="bullet"/>
      <w:lvlText w:val=""/>
      <w:lvlJc w:val="left"/>
      <w:pPr>
        <w:tabs>
          <w:tab w:val="num" w:pos="2160"/>
        </w:tabs>
        <w:ind w:left="2160" w:hanging="360"/>
      </w:pPr>
      <w:rPr>
        <w:rFonts w:ascii="Wingdings" w:hAnsi="Wingdings"/>
      </w:rPr>
    </w:lvl>
    <w:lvl w:ilvl="3" w:tplc="84DEB932">
      <w:start w:val="1"/>
      <w:numFmt w:val="bullet"/>
      <w:lvlText w:val=""/>
      <w:lvlJc w:val="left"/>
      <w:pPr>
        <w:tabs>
          <w:tab w:val="num" w:pos="2880"/>
        </w:tabs>
        <w:ind w:left="2880" w:hanging="360"/>
      </w:pPr>
      <w:rPr>
        <w:rFonts w:ascii="Symbol" w:hAnsi="Symbol"/>
      </w:rPr>
    </w:lvl>
    <w:lvl w:ilvl="4" w:tplc="351E3AD2">
      <w:start w:val="1"/>
      <w:numFmt w:val="bullet"/>
      <w:lvlText w:val="o"/>
      <w:lvlJc w:val="left"/>
      <w:pPr>
        <w:tabs>
          <w:tab w:val="num" w:pos="3600"/>
        </w:tabs>
        <w:ind w:left="3600" w:hanging="360"/>
      </w:pPr>
      <w:rPr>
        <w:rFonts w:ascii="Courier New" w:hAnsi="Courier New"/>
      </w:rPr>
    </w:lvl>
    <w:lvl w:ilvl="5" w:tplc="0D328786">
      <w:start w:val="1"/>
      <w:numFmt w:val="bullet"/>
      <w:lvlText w:val=""/>
      <w:lvlJc w:val="left"/>
      <w:pPr>
        <w:tabs>
          <w:tab w:val="num" w:pos="4320"/>
        </w:tabs>
        <w:ind w:left="4320" w:hanging="360"/>
      </w:pPr>
      <w:rPr>
        <w:rFonts w:ascii="Wingdings" w:hAnsi="Wingdings"/>
      </w:rPr>
    </w:lvl>
    <w:lvl w:ilvl="6" w:tplc="AD04FB6A">
      <w:start w:val="1"/>
      <w:numFmt w:val="bullet"/>
      <w:lvlText w:val=""/>
      <w:lvlJc w:val="left"/>
      <w:pPr>
        <w:tabs>
          <w:tab w:val="num" w:pos="5040"/>
        </w:tabs>
        <w:ind w:left="5040" w:hanging="360"/>
      </w:pPr>
      <w:rPr>
        <w:rFonts w:ascii="Symbol" w:hAnsi="Symbol"/>
      </w:rPr>
    </w:lvl>
    <w:lvl w:ilvl="7" w:tplc="B3C8AA9A">
      <w:start w:val="1"/>
      <w:numFmt w:val="bullet"/>
      <w:lvlText w:val="o"/>
      <w:lvlJc w:val="left"/>
      <w:pPr>
        <w:tabs>
          <w:tab w:val="num" w:pos="5760"/>
        </w:tabs>
        <w:ind w:left="5760" w:hanging="360"/>
      </w:pPr>
      <w:rPr>
        <w:rFonts w:ascii="Courier New" w:hAnsi="Courier New"/>
      </w:rPr>
    </w:lvl>
    <w:lvl w:ilvl="8" w:tplc="43EABA80">
      <w:start w:val="1"/>
      <w:numFmt w:val="bullet"/>
      <w:lvlText w:val=""/>
      <w:lvlJc w:val="left"/>
      <w:pPr>
        <w:tabs>
          <w:tab w:val="num" w:pos="6480"/>
        </w:tabs>
        <w:ind w:left="6480" w:hanging="360"/>
      </w:pPr>
      <w:rPr>
        <w:rFonts w:ascii="Wingdings" w:hAnsi="Wingdings"/>
      </w:rPr>
    </w:lvl>
  </w:abstractNum>
  <w:abstractNum w:abstractNumId="22" w15:restartNumberingAfterBreak="0">
    <w:nsid w:val="7FCB6DE5"/>
    <w:multiLevelType w:val="hybridMultilevel"/>
    <w:tmpl w:val="7FCB6DE5"/>
    <w:lvl w:ilvl="0" w:tplc="6ED8F44A">
      <w:start w:val="1"/>
      <w:numFmt w:val="bullet"/>
      <w:lvlText w:val=""/>
      <w:lvlJc w:val="left"/>
      <w:pPr>
        <w:ind w:left="720" w:hanging="360"/>
      </w:pPr>
      <w:rPr>
        <w:rFonts w:ascii="Symbol" w:hAnsi="Symbol"/>
      </w:rPr>
    </w:lvl>
    <w:lvl w:ilvl="1" w:tplc="3DAA100A">
      <w:start w:val="1"/>
      <w:numFmt w:val="bullet"/>
      <w:lvlText w:val="o"/>
      <w:lvlJc w:val="left"/>
      <w:pPr>
        <w:tabs>
          <w:tab w:val="num" w:pos="1440"/>
        </w:tabs>
        <w:ind w:left="1440" w:hanging="360"/>
      </w:pPr>
      <w:rPr>
        <w:rFonts w:ascii="Courier New" w:hAnsi="Courier New"/>
      </w:rPr>
    </w:lvl>
    <w:lvl w:ilvl="2" w:tplc="A0D20BA8">
      <w:start w:val="1"/>
      <w:numFmt w:val="bullet"/>
      <w:lvlText w:val=""/>
      <w:lvlJc w:val="left"/>
      <w:pPr>
        <w:tabs>
          <w:tab w:val="num" w:pos="2160"/>
        </w:tabs>
        <w:ind w:left="2160" w:hanging="360"/>
      </w:pPr>
      <w:rPr>
        <w:rFonts w:ascii="Wingdings" w:hAnsi="Wingdings"/>
      </w:rPr>
    </w:lvl>
    <w:lvl w:ilvl="3" w:tplc="7BBEAD40">
      <w:start w:val="1"/>
      <w:numFmt w:val="bullet"/>
      <w:lvlText w:val=""/>
      <w:lvlJc w:val="left"/>
      <w:pPr>
        <w:tabs>
          <w:tab w:val="num" w:pos="2880"/>
        </w:tabs>
        <w:ind w:left="2880" w:hanging="360"/>
      </w:pPr>
      <w:rPr>
        <w:rFonts w:ascii="Symbol" w:hAnsi="Symbol"/>
      </w:rPr>
    </w:lvl>
    <w:lvl w:ilvl="4" w:tplc="EB06D65E">
      <w:start w:val="1"/>
      <w:numFmt w:val="bullet"/>
      <w:lvlText w:val="o"/>
      <w:lvlJc w:val="left"/>
      <w:pPr>
        <w:tabs>
          <w:tab w:val="num" w:pos="3600"/>
        </w:tabs>
        <w:ind w:left="3600" w:hanging="360"/>
      </w:pPr>
      <w:rPr>
        <w:rFonts w:ascii="Courier New" w:hAnsi="Courier New"/>
      </w:rPr>
    </w:lvl>
    <w:lvl w:ilvl="5" w:tplc="8BE431D0">
      <w:start w:val="1"/>
      <w:numFmt w:val="bullet"/>
      <w:lvlText w:val=""/>
      <w:lvlJc w:val="left"/>
      <w:pPr>
        <w:tabs>
          <w:tab w:val="num" w:pos="4320"/>
        </w:tabs>
        <w:ind w:left="4320" w:hanging="360"/>
      </w:pPr>
      <w:rPr>
        <w:rFonts w:ascii="Wingdings" w:hAnsi="Wingdings"/>
      </w:rPr>
    </w:lvl>
    <w:lvl w:ilvl="6" w:tplc="703E68AE">
      <w:start w:val="1"/>
      <w:numFmt w:val="bullet"/>
      <w:lvlText w:val=""/>
      <w:lvlJc w:val="left"/>
      <w:pPr>
        <w:tabs>
          <w:tab w:val="num" w:pos="5040"/>
        </w:tabs>
        <w:ind w:left="5040" w:hanging="360"/>
      </w:pPr>
      <w:rPr>
        <w:rFonts w:ascii="Symbol" w:hAnsi="Symbol"/>
      </w:rPr>
    </w:lvl>
    <w:lvl w:ilvl="7" w:tplc="48B6E570">
      <w:start w:val="1"/>
      <w:numFmt w:val="bullet"/>
      <w:lvlText w:val="o"/>
      <w:lvlJc w:val="left"/>
      <w:pPr>
        <w:tabs>
          <w:tab w:val="num" w:pos="5760"/>
        </w:tabs>
        <w:ind w:left="5760" w:hanging="360"/>
      </w:pPr>
      <w:rPr>
        <w:rFonts w:ascii="Courier New" w:hAnsi="Courier New"/>
      </w:rPr>
    </w:lvl>
    <w:lvl w:ilvl="8" w:tplc="8EC0E798">
      <w:start w:val="1"/>
      <w:numFmt w:val="bullet"/>
      <w:lvlText w:val=""/>
      <w:lvlJc w:val="left"/>
      <w:pPr>
        <w:tabs>
          <w:tab w:val="num" w:pos="6480"/>
        </w:tabs>
        <w:ind w:left="6480" w:hanging="360"/>
      </w:pPr>
      <w:rPr>
        <w:rFonts w:ascii="Wingdings" w:hAnsi="Wingdings"/>
      </w:rPr>
    </w:lvl>
  </w:abstractNum>
  <w:abstractNum w:abstractNumId="23" w15:restartNumberingAfterBreak="0">
    <w:nsid w:val="7FCB6DE6"/>
    <w:multiLevelType w:val="hybridMultilevel"/>
    <w:tmpl w:val="7FCB6DE6"/>
    <w:lvl w:ilvl="0" w:tplc="366E9F7C">
      <w:start w:val="1"/>
      <w:numFmt w:val="bullet"/>
      <w:lvlText w:val=""/>
      <w:lvlJc w:val="left"/>
      <w:pPr>
        <w:ind w:left="720" w:hanging="360"/>
      </w:pPr>
      <w:rPr>
        <w:rFonts w:ascii="Symbol" w:hAnsi="Symbol"/>
      </w:rPr>
    </w:lvl>
    <w:lvl w:ilvl="1" w:tplc="DA5818FA">
      <w:start w:val="1"/>
      <w:numFmt w:val="bullet"/>
      <w:lvlText w:val="o"/>
      <w:lvlJc w:val="left"/>
      <w:pPr>
        <w:tabs>
          <w:tab w:val="num" w:pos="1440"/>
        </w:tabs>
        <w:ind w:left="1440" w:hanging="360"/>
      </w:pPr>
      <w:rPr>
        <w:rFonts w:ascii="Courier New" w:hAnsi="Courier New"/>
      </w:rPr>
    </w:lvl>
    <w:lvl w:ilvl="2" w:tplc="AE3CB9C4">
      <w:start w:val="1"/>
      <w:numFmt w:val="bullet"/>
      <w:lvlText w:val=""/>
      <w:lvlJc w:val="left"/>
      <w:pPr>
        <w:tabs>
          <w:tab w:val="num" w:pos="2160"/>
        </w:tabs>
        <w:ind w:left="2160" w:hanging="360"/>
      </w:pPr>
      <w:rPr>
        <w:rFonts w:ascii="Wingdings" w:hAnsi="Wingdings"/>
      </w:rPr>
    </w:lvl>
    <w:lvl w:ilvl="3" w:tplc="4336FE4E">
      <w:start w:val="1"/>
      <w:numFmt w:val="bullet"/>
      <w:lvlText w:val=""/>
      <w:lvlJc w:val="left"/>
      <w:pPr>
        <w:tabs>
          <w:tab w:val="num" w:pos="2880"/>
        </w:tabs>
        <w:ind w:left="2880" w:hanging="360"/>
      </w:pPr>
      <w:rPr>
        <w:rFonts w:ascii="Symbol" w:hAnsi="Symbol"/>
      </w:rPr>
    </w:lvl>
    <w:lvl w:ilvl="4" w:tplc="938AA5C4">
      <w:start w:val="1"/>
      <w:numFmt w:val="bullet"/>
      <w:lvlText w:val="o"/>
      <w:lvlJc w:val="left"/>
      <w:pPr>
        <w:tabs>
          <w:tab w:val="num" w:pos="3600"/>
        </w:tabs>
        <w:ind w:left="3600" w:hanging="360"/>
      </w:pPr>
      <w:rPr>
        <w:rFonts w:ascii="Courier New" w:hAnsi="Courier New"/>
      </w:rPr>
    </w:lvl>
    <w:lvl w:ilvl="5" w:tplc="024EC600">
      <w:start w:val="1"/>
      <w:numFmt w:val="bullet"/>
      <w:lvlText w:val=""/>
      <w:lvlJc w:val="left"/>
      <w:pPr>
        <w:tabs>
          <w:tab w:val="num" w:pos="4320"/>
        </w:tabs>
        <w:ind w:left="4320" w:hanging="360"/>
      </w:pPr>
      <w:rPr>
        <w:rFonts w:ascii="Wingdings" w:hAnsi="Wingdings"/>
      </w:rPr>
    </w:lvl>
    <w:lvl w:ilvl="6" w:tplc="68C6E238">
      <w:start w:val="1"/>
      <w:numFmt w:val="bullet"/>
      <w:lvlText w:val=""/>
      <w:lvlJc w:val="left"/>
      <w:pPr>
        <w:tabs>
          <w:tab w:val="num" w:pos="5040"/>
        </w:tabs>
        <w:ind w:left="5040" w:hanging="360"/>
      </w:pPr>
      <w:rPr>
        <w:rFonts w:ascii="Symbol" w:hAnsi="Symbol"/>
      </w:rPr>
    </w:lvl>
    <w:lvl w:ilvl="7" w:tplc="3C366C36">
      <w:start w:val="1"/>
      <w:numFmt w:val="bullet"/>
      <w:lvlText w:val="o"/>
      <w:lvlJc w:val="left"/>
      <w:pPr>
        <w:tabs>
          <w:tab w:val="num" w:pos="5760"/>
        </w:tabs>
        <w:ind w:left="5760" w:hanging="360"/>
      </w:pPr>
      <w:rPr>
        <w:rFonts w:ascii="Courier New" w:hAnsi="Courier New"/>
      </w:rPr>
    </w:lvl>
    <w:lvl w:ilvl="8" w:tplc="F5F0BF92">
      <w:start w:val="1"/>
      <w:numFmt w:val="bullet"/>
      <w:lvlText w:val=""/>
      <w:lvlJc w:val="left"/>
      <w:pPr>
        <w:tabs>
          <w:tab w:val="num" w:pos="6480"/>
        </w:tabs>
        <w:ind w:left="6480" w:hanging="360"/>
      </w:pPr>
      <w:rPr>
        <w:rFonts w:ascii="Wingdings" w:hAnsi="Wingdings"/>
      </w:rPr>
    </w:lvl>
  </w:abstractNum>
  <w:abstractNum w:abstractNumId="24" w15:restartNumberingAfterBreak="0">
    <w:nsid w:val="7FCB6DE7"/>
    <w:multiLevelType w:val="hybridMultilevel"/>
    <w:tmpl w:val="7FCB6DE7"/>
    <w:lvl w:ilvl="0" w:tplc="DD3C0698">
      <w:start w:val="1"/>
      <w:numFmt w:val="bullet"/>
      <w:lvlText w:val=""/>
      <w:lvlJc w:val="left"/>
      <w:pPr>
        <w:ind w:left="720" w:hanging="360"/>
      </w:pPr>
      <w:rPr>
        <w:rFonts w:ascii="Symbol" w:hAnsi="Symbol"/>
      </w:rPr>
    </w:lvl>
    <w:lvl w:ilvl="1" w:tplc="6D92162C">
      <w:start w:val="1"/>
      <w:numFmt w:val="bullet"/>
      <w:lvlText w:val="o"/>
      <w:lvlJc w:val="left"/>
      <w:pPr>
        <w:tabs>
          <w:tab w:val="num" w:pos="1440"/>
        </w:tabs>
        <w:ind w:left="1440" w:hanging="360"/>
      </w:pPr>
      <w:rPr>
        <w:rFonts w:ascii="Courier New" w:hAnsi="Courier New"/>
      </w:rPr>
    </w:lvl>
    <w:lvl w:ilvl="2" w:tplc="0F64BD94">
      <w:start w:val="1"/>
      <w:numFmt w:val="bullet"/>
      <w:lvlText w:val=""/>
      <w:lvlJc w:val="left"/>
      <w:pPr>
        <w:tabs>
          <w:tab w:val="num" w:pos="2160"/>
        </w:tabs>
        <w:ind w:left="2160" w:hanging="360"/>
      </w:pPr>
      <w:rPr>
        <w:rFonts w:ascii="Wingdings" w:hAnsi="Wingdings"/>
      </w:rPr>
    </w:lvl>
    <w:lvl w:ilvl="3" w:tplc="593023AE">
      <w:start w:val="1"/>
      <w:numFmt w:val="bullet"/>
      <w:lvlText w:val=""/>
      <w:lvlJc w:val="left"/>
      <w:pPr>
        <w:tabs>
          <w:tab w:val="num" w:pos="2880"/>
        </w:tabs>
        <w:ind w:left="2880" w:hanging="360"/>
      </w:pPr>
      <w:rPr>
        <w:rFonts w:ascii="Symbol" w:hAnsi="Symbol"/>
      </w:rPr>
    </w:lvl>
    <w:lvl w:ilvl="4" w:tplc="0D4EEAA4">
      <w:start w:val="1"/>
      <w:numFmt w:val="bullet"/>
      <w:lvlText w:val="o"/>
      <w:lvlJc w:val="left"/>
      <w:pPr>
        <w:tabs>
          <w:tab w:val="num" w:pos="3600"/>
        </w:tabs>
        <w:ind w:left="3600" w:hanging="360"/>
      </w:pPr>
      <w:rPr>
        <w:rFonts w:ascii="Courier New" w:hAnsi="Courier New"/>
      </w:rPr>
    </w:lvl>
    <w:lvl w:ilvl="5" w:tplc="3C224C7C">
      <w:start w:val="1"/>
      <w:numFmt w:val="bullet"/>
      <w:lvlText w:val=""/>
      <w:lvlJc w:val="left"/>
      <w:pPr>
        <w:tabs>
          <w:tab w:val="num" w:pos="4320"/>
        </w:tabs>
        <w:ind w:left="4320" w:hanging="360"/>
      </w:pPr>
      <w:rPr>
        <w:rFonts w:ascii="Wingdings" w:hAnsi="Wingdings"/>
      </w:rPr>
    </w:lvl>
    <w:lvl w:ilvl="6" w:tplc="BE52C93A">
      <w:start w:val="1"/>
      <w:numFmt w:val="bullet"/>
      <w:lvlText w:val=""/>
      <w:lvlJc w:val="left"/>
      <w:pPr>
        <w:tabs>
          <w:tab w:val="num" w:pos="5040"/>
        </w:tabs>
        <w:ind w:left="5040" w:hanging="360"/>
      </w:pPr>
      <w:rPr>
        <w:rFonts w:ascii="Symbol" w:hAnsi="Symbol"/>
      </w:rPr>
    </w:lvl>
    <w:lvl w:ilvl="7" w:tplc="64685D98">
      <w:start w:val="1"/>
      <w:numFmt w:val="bullet"/>
      <w:lvlText w:val="o"/>
      <w:lvlJc w:val="left"/>
      <w:pPr>
        <w:tabs>
          <w:tab w:val="num" w:pos="5760"/>
        </w:tabs>
        <w:ind w:left="5760" w:hanging="360"/>
      </w:pPr>
      <w:rPr>
        <w:rFonts w:ascii="Courier New" w:hAnsi="Courier New"/>
      </w:rPr>
    </w:lvl>
    <w:lvl w:ilvl="8" w:tplc="1578E1AC">
      <w:start w:val="1"/>
      <w:numFmt w:val="bullet"/>
      <w:lvlText w:val=""/>
      <w:lvlJc w:val="left"/>
      <w:pPr>
        <w:tabs>
          <w:tab w:val="num" w:pos="6480"/>
        </w:tabs>
        <w:ind w:left="6480" w:hanging="360"/>
      </w:pPr>
      <w:rPr>
        <w:rFonts w:ascii="Wingdings" w:hAnsi="Wingdings"/>
      </w:rPr>
    </w:lvl>
  </w:abstractNum>
  <w:abstractNum w:abstractNumId="25" w15:restartNumberingAfterBreak="0">
    <w:nsid w:val="7FCB6DE8"/>
    <w:multiLevelType w:val="hybridMultilevel"/>
    <w:tmpl w:val="7FCB6DE8"/>
    <w:lvl w:ilvl="0" w:tplc="4E78D368">
      <w:start w:val="1"/>
      <w:numFmt w:val="bullet"/>
      <w:lvlText w:val=""/>
      <w:lvlJc w:val="left"/>
      <w:pPr>
        <w:ind w:left="720" w:hanging="360"/>
      </w:pPr>
      <w:rPr>
        <w:rFonts w:ascii="Symbol" w:hAnsi="Symbol"/>
      </w:rPr>
    </w:lvl>
    <w:lvl w:ilvl="1" w:tplc="D6984182">
      <w:start w:val="1"/>
      <w:numFmt w:val="bullet"/>
      <w:lvlText w:val="o"/>
      <w:lvlJc w:val="left"/>
      <w:pPr>
        <w:tabs>
          <w:tab w:val="num" w:pos="1440"/>
        </w:tabs>
        <w:ind w:left="1440" w:hanging="360"/>
      </w:pPr>
      <w:rPr>
        <w:rFonts w:ascii="Courier New" w:hAnsi="Courier New"/>
      </w:rPr>
    </w:lvl>
    <w:lvl w:ilvl="2" w:tplc="687CE5EE">
      <w:start w:val="1"/>
      <w:numFmt w:val="bullet"/>
      <w:lvlText w:val=""/>
      <w:lvlJc w:val="left"/>
      <w:pPr>
        <w:tabs>
          <w:tab w:val="num" w:pos="2160"/>
        </w:tabs>
        <w:ind w:left="2160" w:hanging="360"/>
      </w:pPr>
      <w:rPr>
        <w:rFonts w:ascii="Wingdings" w:hAnsi="Wingdings"/>
      </w:rPr>
    </w:lvl>
    <w:lvl w:ilvl="3" w:tplc="7A880E58">
      <w:start w:val="1"/>
      <w:numFmt w:val="bullet"/>
      <w:lvlText w:val=""/>
      <w:lvlJc w:val="left"/>
      <w:pPr>
        <w:tabs>
          <w:tab w:val="num" w:pos="2880"/>
        </w:tabs>
        <w:ind w:left="2880" w:hanging="360"/>
      </w:pPr>
      <w:rPr>
        <w:rFonts w:ascii="Symbol" w:hAnsi="Symbol"/>
      </w:rPr>
    </w:lvl>
    <w:lvl w:ilvl="4" w:tplc="93F4A166">
      <w:start w:val="1"/>
      <w:numFmt w:val="bullet"/>
      <w:lvlText w:val="o"/>
      <w:lvlJc w:val="left"/>
      <w:pPr>
        <w:tabs>
          <w:tab w:val="num" w:pos="3600"/>
        </w:tabs>
        <w:ind w:left="3600" w:hanging="360"/>
      </w:pPr>
      <w:rPr>
        <w:rFonts w:ascii="Courier New" w:hAnsi="Courier New"/>
      </w:rPr>
    </w:lvl>
    <w:lvl w:ilvl="5" w:tplc="371A5BC0">
      <w:start w:val="1"/>
      <w:numFmt w:val="bullet"/>
      <w:lvlText w:val=""/>
      <w:lvlJc w:val="left"/>
      <w:pPr>
        <w:tabs>
          <w:tab w:val="num" w:pos="4320"/>
        </w:tabs>
        <w:ind w:left="4320" w:hanging="360"/>
      </w:pPr>
      <w:rPr>
        <w:rFonts w:ascii="Wingdings" w:hAnsi="Wingdings"/>
      </w:rPr>
    </w:lvl>
    <w:lvl w:ilvl="6" w:tplc="6E4E037E">
      <w:start w:val="1"/>
      <w:numFmt w:val="bullet"/>
      <w:lvlText w:val=""/>
      <w:lvlJc w:val="left"/>
      <w:pPr>
        <w:tabs>
          <w:tab w:val="num" w:pos="5040"/>
        </w:tabs>
        <w:ind w:left="5040" w:hanging="360"/>
      </w:pPr>
      <w:rPr>
        <w:rFonts w:ascii="Symbol" w:hAnsi="Symbol"/>
      </w:rPr>
    </w:lvl>
    <w:lvl w:ilvl="7" w:tplc="508C5C2C">
      <w:start w:val="1"/>
      <w:numFmt w:val="bullet"/>
      <w:lvlText w:val="o"/>
      <w:lvlJc w:val="left"/>
      <w:pPr>
        <w:tabs>
          <w:tab w:val="num" w:pos="5760"/>
        </w:tabs>
        <w:ind w:left="5760" w:hanging="360"/>
      </w:pPr>
      <w:rPr>
        <w:rFonts w:ascii="Courier New" w:hAnsi="Courier New"/>
      </w:rPr>
    </w:lvl>
    <w:lvl w:ilvl="8" w:tplc="A0904AC0">
      <w:start w:val="1"/>
      <w:numFmt w:val="bullet"/>
      <w:lvlText w:val=""/>
      <w:lvlJc w:val="left"/>
      <w:pPr>
        <w:tabs>
          <w:tab w:val="num" w:pos="6480"/>
        </w:tabs>
        <w:ind w:left="6480" w:hanging="360"/>
      </w:pPr>
      <w:rPr>
        <w:rFonts w:ascii="Wingdings" w:hAnsi="Wingdings"/>
      </w:rPr>
    </w:lvl>
  </w:abstractNum>
  <w:abstractNum w:abstractNumId="26" w15:restartNumberingAfterBreak="0">
    <w:nsid w:val="7FCB6DE9"/>
    <w:multiLevelType w:val="hybridMultilevel"/>
    <w:tmpl w:val="7FCB6DE9"/>
    <w:lvl w:ilvl="0" w:tplc="75D252D0">
      <w:start w:val="1"/>
      <w:numFmt w:val="bullet"/>
      <w:lvlText w:val=""/>
      <w:lvlJc w:val="left"/>
      <w:pPr>
        <w:ind w:left="720" w:hanging="360"/>
      </w:pPr>
      <w:rPr>
        <w:rFonts w:ascii="Symbol" w:hAnsi="Symbol"/>
      </w:rPr>
    </w:lvl>
    <w:lvl w:ilvl="1" w:tplc="6D06ED42">
      <w:start w:val="1"/>
      <w:numFmt w:val="bullet"/>
      <w:lvlText w:val="o"/>
      <w:lvlJc w:val="left"/>
      <w:pPr>
        <w:tabs>
          <w:tab w:val="num" w:pos="1440"/>
        </w:tabs>
        <w:ind w:left="1440" w:hanging="360"/>
      </w:pPr>
      <w:rPr>
        <w:rFonts w:ascii="Courier New" w:hAnsi="Courier New"/>
      </w:rPr>
    </w:lvl>
    <w:lvl w:ilvl="2" w:tplc="AA1ED168">
      <w:start w:val="1"/>
      <w:numFmt w:val="bullet"/>
      <w:lvlText w:val=""/>
      <w:lvlJc w:val="left"/>
      <w:pPr>
        <w:tabs>
          <w:tab w:val="num" w:pos="2160"/>
        </w:tabs>
        <w:ind w:left="2160" w:hanging="360"/>
      </w:pPr>
      <w:rPr>
        <w:rFonts w:ascii="Wingdings" w:hAnsi="Wingdings"/>
      </w:rPr>
    </w:lvl>
    <w:lvl w:ilvl="3" w:tplc="16040AEC">
      <w:start w:val="1"/>
      <w:numFmt w:val="bullet"/>
      <w:lvlText w:val=""/>
      <w:lvlJc w:val="left"/>
      <w:pPr>
        <w:tabs>
          <w:tab w:val="num" w:pos="2880"/>
        </w:tabs>
        <w:ind w:left="2880" w:hanging="360"/>
      </w:pPr>
      <w:rPr>
        <w:rFonts w:ascii="Symbol" w:hAnsi="Symbol"/>
      </w:rPr>
    </w:lvl>
    <w:lvl w:ilvl="4" w:tplc="70B086EA">
      <w:start w:val="1"/>
      <w:numFmt w:val="bullet"/>
      <w:lvlText w:val="o"/>
      <w:lvlJc w:val="left"/>
      <w:pPr>
        <w:tabs>
          <w:tab w:val="num" w:pos="3600"/>
        </w:tabs>
        <w:ind w:left="3600" w:hanging="360"/>
      </w:pPr>
      <w:rPr>
        <w:rFonts w:ascii="Courier New" w:hAnsi="Courier New"/>
      </w:rPr>
    </w:lvl>
    <w:lvl w:ilvl="5" w:tplc="49EEB550">
      <w:start w:val="1"/>
      <w:numFmt w:val="bullet"/>
      <w:lvlText w:val=""/>
      <w:lvlJc w:val="left"/>
      <w:pPr>
        <w:tabs>
          <w:tab w:val="num" w:pos="4320"/>
        </w:tabs>
        <w:ind w:left="4320" w:hanging="360"/>
      </w:pPr>
      <w:rPr>
        <w:rFonts w:ascii="Wingdings" w:hAnsi="Wingdings"/>
      </w:rPr>
    </w:lvl>
    <w:lvl w:ilvl="6" w:tplc="58DC7D48">
      <w:start w:val="1"/>
      <w:numFmt w:val="bullet"/>
      <w:lvlText w:val=""/>
      <w:lvlJc w:val="left"/>
      <w:pPr>
        <w:tabs>
          <w:tab w:val="num" w:pos="5040"/>
        </w:tabs>
        <w:ind w:left="5040" w:hanging="360"/>
      </w:pPr>
      <w:rPr>
        <w:rFonts w:ascii="Symbol" w:hAnsi="Symbol"/>
      </w:rPr>
    </w:lvl>
    <w:lvl w:ilvl="7" w:tplc="9CC00C90">
      <w:start w:val="1"/>
      <w:numFmt w:val="bullet"/>
      <w:lvlText w:val="o"/>
      <w:lvlJc w:val="left"/>
      <w:pPr>
        <w:tabs>
          <w:tab w:val="num" w:pos="5760"/>
        </w:tabs>
        <w:ind w:left="5760" w:hanging="360"/>
      </w:pPr>
      <w:rPr>
        <w:rFonts w:ascii="Courier New" w:hAnsi="Courier New"/>
      </w:rPr>
    </w:lvl>
    <w:lvl w:ilvl="8" w:tplc="47F4A8F6">
      <w:start w:val="1"/>
      <w:numFmt w:val="bullet"/>
      <w:lvlText w:val=""/>
      <w:lvlJc w:val="left"/>
      <w:pPr>
        <w:tabs>
          <w:tab w:val="num" w:pos="6480"/>
        </w:tabs>
        <w:ind w:left="6480" w:hanging="360"/>
      </w:pPr>
      <w:rPr>
        <w:rFonts w:ascii="Wingdings" w:hAnsi="Wingdings"/>
      </w:rPr>
    </w:lvl>
  </w:abstractNum>
  <w:abstractNum w:abstractNumId="27" w15:restartNumberingAfterBreak="0">
    <w:nsid w:val="7FCB6DEA"/>
    <w:multiLevelType w:val="hybridMultilevel"/>
    <w:tmpl w:val="7FCB6DEA"/>
    <w:lvl w:ilvl="0" w:tplc="1662F7B0">
      <w:start w:val="1"/>
      <w:numFmt w:val="bullet"/>
      <w:lvlText w:val=""/>
      <w:lvlJc w:val="left"/>
      <w:pPr>
        <w:ind w:left="720" w:hanging="360"/>
      </w:pPr>
      <w:rPr>
        <w:rFonts w:ascii="Symbol" w:hAnsi="Symbol"/>
      </w:rPr>
    </w:lvl>
    <w:lvl w:ilvl="1" w:tplc="BBC4ED16">
      <w:start w:val="1"/>
      <w:numFmt w:val="bullet"/>
      <w:lvlText w:val="o"/>
      <w:lvlJc w:val="left"/>
      <w:pPr>
        <w:tabs>
          <w:tab w:val="num" w:pos="1440"/>
        </w:tabs>
        <w:ind w:left="1440" w:hanging="360"/>
      </w:pPr>
      <w:rPr>
        <w:rFonts w:ascii="Courier New" w:hAnsi="Courier New"/>
      </w:rPr>
    </w:lvl>
    <w:lvl w:ilvl="2" w:tplc="FF7CD248">
      <w:start w:val="1"/>
      <w:numFmt w:val="bullet"/>
      <w:lvlText w:val=""/>
      <w:lvlJc w:val="left"/>
      <w:pPr>
        <w:tabs>
          <w:tab w:val="num" w:pos="2160"/>
        </w:tabs>
        <w:ind w:left="2160" w:hanging="360"/>
      </w:pPr>
      <w:rPr>
        <w:rFonts w:ascii="Wingdings" w:hAnsi="Wingdings"/>
      </w:rPr>
    </w:lvl>
    <w:lvl w:ilvl="3" w:tplc="92D47068">
      <w:start w:val="1"/>
      <w:numFmt w:val="bullet"/>
      <w:lvlText w:val=""/>
      <w:lvlJc w:val="left"/>
      <w:pPr>
        <w:tabs>
          <w:tab w:val="num" w:pos="2880"/>
        </w:tabs>
        <w:ind w:left="2880" w:hanging="360"/>
      </w:pPr>
      <w:rPr>
        <w:rFonts w:ascii="Symbol" w:hAnsi="Symbol"/>
      </w:rPr>
    </w:lvl>
    <w:lvl w:ilvl="4" w:tplc="E97CF0EA">
      <w:start w:val="1"/>
      <w:numFmt w:val="bullet"/>
      <w:lvlText w:val="o"/>
      <w:lvlJc w:val="left"/>
      <w:pPr>
        <w:tabs>
          <w:tab w:val="num" w:pos="3600"/>
        </w:tabs>
        <w:ind w:left="3600" w:hanging="360"/>
      </w:pPr>
      <w:rPr>
        <w:rFonts w:ascii="Courier New" w:hAnsi="Courier New"/>
      </w:rPr>
    </w:lvl>
    <w:lvl w:ilvl="5" w:tplc="E87A3FD8">
      <w:start w:val="1"/>
      <w:numFmt w:val="bullet"/>
      <w:lvlText w:val=""/>
      <w:lvlJc w:val="left"/>
      <w:pPr>
        <w:tabs>
          <w:tab w:val="num" w:pos="4320"/>
        </w:tabs>
        <w:ind w:left="4320" w:hanging="360"/>
      </w:pPr>
      <w:rPr>
        <w:rFonts w:ascii="Wingdings" w:hAnsi="Wingdings"/>
      </w:rPr>
    </w:lvl>
    <w:lvl w:ilvl="6" w:tplc="9B220862">
      <w:start w:val="1"/>
      <w:numFmt w:val="bullet"/>
      <w:lvlText w:val=""/>
      <w:lvlJc w:val="left"/>
      <w:pPr>
        <w:tabs>
          <w:tab w:val="num" w:pos="5040"/>
        </w:tabs>
        <w:ind w:left="5040" w:hanging="360"/>
      </w:pPr>
      <w:rPr>
        <w:rFonts w:ascii="Symbol" w:hAnsi="Symbol"/>
      </w:rPr>
    </w:lvl>
    <w:lvl w:ilvl="7" w:tplc="18A25022">
      <w:start w:val="1"/>
      <w:numFmt w:val="bullet"/>
      <w:lvlText w:val="o"/>
      <w:lvlJc w:val="left"/>
      <w:pPr>
        <w:tabs>
          <w:tab w:val="num" w:pos="5760"/>
        </w:tabs>
        <w:ind w:left="5760" w:hanging="360"/>
      </w:pPr>
      <w:rPr>
        <w:rFonts w:ascii="Courier New" w:hAnsi="Courier New"/>
      </w:rPr>
    </w:lvl>
    <w:lvl w:ilvl="8" w:tplc="BCD4C3F0">
      <w:start w:val="1"/>
      <w:numFmt w:val="bullet"/>
      <w:lvlText w:val=""/>
      <w:lvlJc w:val="left"/>
      <w:pPr>
        <w:tabs>
          <w:tab w:val="num" w:pos="6480"/>
        </w:tabs>
        <w:ind w:left="6480" w:hanging="360"/>
      </w:pPr>
      <w:rPr>
        <w:rFonts w:ascii="Wingdings" w:hAnsi="Wingdings"/>
      </w:rPr>
    </w:lvl>
  </w:abstractNum>
  <w:abstractNum w:abstractNumId="28" w15:restartNumberingAfterBreak="0">
    <w:nsid w:val="7FCB6DEB"/>
    <w:multiLevelType w:val="hybridMultilevel"/>
    <w:tmpl w:val="7FCB6DEB"/>
    <w:lvl w:ilvl="0" w:tplc="46F82C7E">
      <w:start w:val="1"/>
      <w:numFmt w:val="bullet"/>
      <w:lvlText w:val=""/>
      <w:lvlJc w:val="left"/>
      <w:pPr>
        <w:ind w:left="720" w:hanging="360"/>
      </w:pPr>
      <w:rPr>
        <w:rFonts w:ascii="Symbol" w:hAnsi="Symbol"/>
      </w:rPr>
    </w:lvl>
    <w:lvl w:ilvl="1" w:tplc="3DECDBC8">
      <w:start w:val="1"/>
      <w:numFmt w:val="bullet"/>
      <w:lvlText w:val="o"/>
      <w:lvlJc w:val="left"/>
      <w:pPr>
        <w:tabs>
          <w:tab w:val="num" w:pos="1440"/>
        </w:tabs>
        <w:ind w:left="1440" w:hanging="360"/>
      </w:pPr>
      <w:rPr>
        <w:rFonts w:ascii="Courier New" w:hAnsi="Courier New"/>
      </w:rPr>
    </w:lvl>
    <w:lvl w:ilvl="2" w:tplc="42D8EABE">
      <w:start w:val="1"/>
      <w:numFmt w:val="bullet"/>
      <w:lvlText w:val=""/>
      <w:lvlJc w:val="left"/>
      <w:pPr>
        <w:tabs>
          <w:tab w:val="num" w:pos="2160"/>
        </w:tabs>
        <w:ind w:left="2160" w:hanging="360"/>
      </w:pPr>
      <w:rPr>
        <w:rFonts w:ascii="Wingdings" w:hAnsi="Wingdings"/>
      </w:rPr>
    </w:lvl>
    <w:lvl w:ilvl="3" w:tplc="044C302A">
      <w:start w:val="1"/>
      <w:numFmt w:val="bullet"/>
      <w:lvlText w:val=""/>
      <w:lvlJc w:val="left"/>
      <w:pPr>
        <w:tabs>
          <w:tab w:val="num" w:pos="2880"/>
        </w:tabs>
        <w:ind w:left="2880" w:hanging="360"/>
      </w:pPr>
      <w:rPr>
        <w:rFonts w:ascii="Symbol" w:hAnsi="Symbol"/>
      </w:rPr>
    </w:lvl>
    <w:lvl w:ilvl="4" w:tplc="190AF74A">
      <w:start w:val="1"/>
      <w:numFmt w:val="bullet"/>
      <w:lvlText w:val="o"/>
      <w:lvlJc w:val="left"/>
      <w:pPr>
        <w:tabs>
          <w:tab w:val="num" w:pos="3600"/>
        </w:tabs>
        <w:ind w:left="3600" w:hanging="360"/>
      </w:pPr>
      <w:rPr>
        <w:rFonts w:ascii="Courier New" w:hAnsi="Courier New"/>
      </w:rPr>
    </w:lvl>
    <w:lvl w:ilvl="5" w:tplc="7AB012B6">
      <w:start w:val="1"/>
      <w:numFmt w:val="bullet"/>
      <w:lvlText w:val=""/>
      <w:lvlJc w:val="left"/>
      <w:pPr>
        <w:tabs>
          <w:tab w:val="num" w:pos="4320"/>
        </w:tabs>
        <w:ind w:left="4320" w:hanging="360"/>
      </w:pPr>
      <w:rPr>
        <w:rFonts w:ascii="Wingdings" w:hAnsi="Wingdings"/>
      </w:rPr>
    </w:lvl>
    <w:lvl w:ilvl="6" w:tplc="337A3BC2">
      <w:start w:val="1"/>
      <w:numFmt w:val="bullet"/>
      <w:lvlText w:val=""/>
      <w:lvlJc w:val="left"/>
      <w:pPr>
        <w:tabs>
          <w:tab w:val="num" w:pos="5040"/>
        </w:tabs>
        <w:ind w:left="5040" w:hanging="360"/>
      </w:pPr>
      <w:rPr>
        <w:rFonts w:ascii="Symbol" w:hAnsi="Symbol"/>
      </w:rPr>
    </w:lvl>
    <w:lvl w:ilvl="7" w:tplc="F6D6FD7A">
      <w:start w:val="1"/>
      <w:numFmt w:val="bullet"/>
      <w:lvlText w:val="o"/>
      <w:lvlJc w:val="left"/>
      <w:pPr>
        <w:tabs>
          <w:tab w:val="num" w:pos="5760"/>
        </w:tabs>
        <w:ind w:left="5760" w:hanging="360"/>
      </w:pPr>
      <w:rPr>
        <w:rFonts w:ascii="Courier New" w:hAnsi="Courier New"/>
      </w:rPr>
    </w:lvl>
    <w:lvl w:ilvl="8" w:tplc="BE4AACB4">
      <w:start w:val="1"/>
      <w:numFmt w:val="bullet"/>
      <w:lvlText w:val=""/>
      <w:lvlJc w:val="left"/>
      <w:pPr>
        <w:tabs>
          <w:tab w:val="num" w:pos="6480"/>
        </w:tabs>
        <w:ind w:left="6480" w:hanging="360"/>
      </w:pPr>
      <w:rPr>
        <w:rFonts w:ascii="Wingdings" w:hAnsi="Wingdings"/>
      </w:rPr>
    </w:lvl>
  </w:abstractNum>
  <w:abstractNum w:abstractNumId="29" w15:restartNumberingAfterBreak="0">
    <w:nsid w:val="7FCB6DEC"/>
    <w:multiLevelType w:val="hybridMultilevel"/>
    <w:tmpl w:val="7FCB6DEC"/>
    <w:lvl w:ilvl="0" w:tplc="E95AAACE">
      <w:start w:val="1"/>
      <w:numFmt w:val="bullet"/>
      <w:lvlText w:val=""/>
      <w:lvlJc w:val="left"/>
      <w:pPr>
        <w:ind w:left="720" w:hanging="360"/>
      </w:pPr>
      <w:rPr>
        <w:rFonts w:ascii="Symbol" w:hAnsi="Symbol"/>
      </w:rPr>
    </w:lvl>
    <w:lvl w:ilvl="1" w:tplc="388EEFF0">
      <w:start w:val="1"/>
      <w:numFmt w:val="bullet"/>
      <w:lvlText w:val="o"/>
      <w:lvlJc w:val="left"/>
      <w:pPr>
        <w:tabs>
          <w:tab w:val="num" w:pos="1440"/>
        </w:tabs>
        <w:ind w:left="1440" w:hanging="360"/>
      </w:pPr>
      <w:rPr>
        <w:rFonts w:ascii="Courier New" w:hAnsi="Courier New"/>
      </w:rPr>
    </w:lvl>
    <w:lvl w:ilvl="2" w:tplc="5D2CFB20">
      <w:start w:val="1"/>
      <w:numFmt w:val="bullet"/>
      <w:lvlText w:val=""/>
      <w:lvlJc w:val="left"/>
      <w:pPr>
        <w:tabs>
          <w:tab w:val="num" w:pos="2160"/>
        </w:tabs>
        <w:ind w:left="2160" w:hanging="360"/>
      </w:pPr>
      <w:rPr>
        <w:rFonts w:ascii="Wingdings" w:hAnsi="Wingdings"/>
      </w:rPr>
    </w:lvl>
    <w:lvl w:ilvl="3" w:tplc="90F45646">
      <w:start w:val="1"/>
      <w:numFmt w:val="bullet"/>
      <w:lvlText w:val=""/>
      <w:lvlJc w:val="left"/>
      <w:pPr>
        <w:tabs>
          <w:tab w:val="num" w:pos="2880"/>
        </w:tabs>
        <w:ind w:left="2880" w:hanging="360"/>
      </w:pPr>
      <w:rPr>
        <w:rFonts w:ascii="Symbol" w:hAnsi="Symbol"/>
      </w:rPr>
    </w:lvl>
    <w:lvl w:ilvl="4" w:tplc="15EC5B36">
      <w:start w:val="1"/>
      <w:numFmt w:val="bullet"/>
      <w:lvlText w:val="o"/>
      <w:lvlJc w:val="left"/>
      <w:pPr>
        <w:tabs>
          <w:tab w:val="num" w:pos="3600"/>
        </w:tabs>
        <w:ind w:left="3600" w:hanging="360"/>
      </w:pPr>
      <w:rPr>
        <w:rFonts w:ascii="Courier New" w:hAnsi="Courier New"/>
      </w:rPr>
    </w:lvl>
    <w:lvl w:ilvl="5" w:tplc="B7E2C6AA">
      <w:start w:val="1"/>
      <w:numFmt w:val="bullet"/>
      <w:lvlText w:val=""/>
      <w:lvlJc w:val="left"/>
      <w:pPr>
        <w:tabs>
          <w:tab w:val="num" w:pos="4320"/>
        </w:tabs>
        <w:ind w:left="4320" w:hanging="360"/>
      </w:pPr>
      <w:rPr>
        <w:rFonts w:ascii="Wingdings" w:hAnsi="Wingdings"/>
      </w:rPr>
    </w:lvl>
    <w:lvl w:ilvl="6" w:tplc="18AAB54C">
      <w:start w:val="1"/>
      <w:numFmt w:val="bullet"/>
      <w:lvlText w:val=""/>
      <w:lvlJc w:val="left"/>
      <w:pPr>
        <w:tabs>
          <w:tab w:val="num" w:pos="5040"/>
        </w:tabs>
        <w:ind w:left="5040" w:hanging="360"/>
      </w:pPr>
      <w:rPr>
        <w:rFonts w:ascii="Symbol" w:hAnsi="Symbol"/>
      </w:rPr>
    </w:lvl>
    <w:lvl w:ilvl="7" w:tplc="D390EA82">
      <w:start w:val="1"/>
      <w:numFmt w:val="bullet"/>
      <w:lvlText w:val="o"/>
      <w:lvlJc w:val="left"/>
      <w:pPr>
        <w:tabs>
          <w:tab w:val="num" w:pos="5760"/>
        </w:tabs>
        <w:ind w:left="5760" w:hanging="360"/>
      </w:pPr>
      <w:rPr>
        <w:rFonts w:ascii="Courier New" w:hAnsi="Courier New"/>
      </w:rPr>
    </w:lvl>
    <w:lvl w:ilvl="8" w:tplc="40A6A39A">
      <w:start w:val="1"/>
      <w:numFmt w:val="bullet"/>
      <w:lvlText w:val=""/>
      <w:lvlJc w:val="left"/>
      <w:pPr>
        <w:tabs>
          <w:tab w:val="num" w:pos="6480"/>
        </w:tabs>
        <w:ind w:left="6480" w:hanging="360"/>
      </w:pPr>
      <w:rPr>
        <w:rFonts w:ascii="Wingdings" w:hAnsi="Wingdings"/>
      </w:rPr>
    </w:lvl>
  </w:abstractNum>
  <w:abstractNum w:abstractNumId="30" w15:restartNumberingAfterBreak="0">
    <w:nsid w:val="7FCB6DED"/>
    <w:multiLevelType w:val="hybridMultilevel"/>
    <w:tmpl w:val="7FCB6DED"/>
    <w:lvl w:ilvl="0" w:tplc="3474CF50">
      <w:start w:val="1"/>
      <w:numFmt w:val="bullet"/>
      <w:lvlText w:val=""/>
      <w:lvlJc w:val="left"/>
      <w:pPr>
        <w:ind w:left="720" w:hanging="360"/>
      </w:pPr>
      <w:rPr>
        <w:rFonts w:ascii="Symbol" w:hAnsi="Symbol"/>
      </w:rPr>
    </w:lvl>
    <w:lvl w:ilvl="1" w:tplc="EC286AA4">
      <w:start w:val="1"/>
      <w:numFmt w:val="bullet"/>
      <w:lvlText w:val="o"/>
      <w:lvlJc w:val="left"/>
      <w:pPr>
        <w:tabs>
          <w:tab w:val="num" w:pos="1440"/>
        </w:tabs>
        <w:ind w:left="1440" w:hanging="360"/>
      </w:pPr>
      <w:rPr>
        <w:rFonts w:ascii="Courier New" w:hAnsi="Courier New"/>
      </w:rPr>
    </w:lvl>
    <w:lvl w:ilvl="2" w:tplc="6E02D692">
      <w:start w:val="1"/>
      <w:numFmt w:val="bullet"/>
      <w:lvlText w:val=""/>
      <w:lvlJc w:val="left"/>
      <w:pPr>
        <w:tabs>
          <w:tab w:val="num" w:pos="2160"/>
        </w:tabs>
        <w:ind w:left="2160" w:hanging="360"/>
      </w:pPr>
      <w:rPr>
        <w:rFonts w:ascii="Wingdings" w:hAnsi="Wingdings"/>
      </w:rPr>
    </w:lvl>
    <w:lvl w:ilvl="3" w:tplc="338CE98A">
      <w:start w:val="1"/>
      <w:numFmt w:val="bullet"/>
      <w:lvlText w:val=""/>
      <w:lvlJc w:val="left"/>
      <w:pPr>
        <w:tabs>
          <w:tab w:val="num" w:pos="2880"/>
        </w:tabs>
        <w:ind w:left="2880" w:hanging="360"/>
      </w:pPr>
      <w:rPr>
        <w:rFonts w:ascii="Symbol" w:hAnsi="Symbol"/>
      </w:rPr>
    </w:lvl>
    <w:lvl w:ilvl="4" w:tplc="DB586FC4">
      <w:start w:val="1"/>
      <w:numFmt w:val="bullet"/>
      <w:lvlText w:val="o"/>
      <w:lvlJc w:val="left"/>
      <w:pPr>
        <w:tabs>
          <w:tab w:val="num" w:pos="3600"/>
        </w:tabs>
        <w:ind w:left="3600" w:hanging="360"/>
      </w:pPr>
      <w:rPr>
        <w:rFonts w:ascii="Courier New" w:hAnsi="Courier New"/>
      </w:rPr>
    </w:lvl>
    <w:lvl w:ilvl="5" w:tplc="498AC2F0">
      <w:start w:val="1"/>
      <w:numFmt w:val="bullet"/>
      <w:lvlText w:val=""/>
      <w:lvlJc w:val="left"/>
      <w:pPr>
        <w:tabs>
          <w:tab w:val="num" w:pos="4320"/>
        </w:tabs>
        <w:ind w:left="4320" w:hanging="360"/>
      </w:pPr>
      <w:rPr>
        <w:rFonts w:ascii="Wingdings" w:hAnsi="Wingdings"/>
      </w:rPr>
    </w:lvl>
    <w:lvl w:ilvl="6" w:tplc="E90AEAFE">
      <w:start w:val="1"/>
      <w:numFmt w:val="bullet"/>
      <w:lvlText w:val=""/>
      <w:lvlJc w:val="left"/>
      <w:pPr>
        <w:tabs>
          <w:tab w:val="num" w:pos="5040"/>
        </w:tabs>
        <w:ind w:left="5040" w:hanging="360"/>
      </w:pPr>
      <w:rPr>
        <w:rFonts w:ascii="Symbol" w:hAnsi="Symbol"/>
      </w:rPr>
    </w:lvl>
    <w:lvl w:ilvl="7" w:tplc="9FE831A0">
      <w:start w:val="1"/>
      <w:numFmt w:val="bullet"/>
      <w:lvlText w:val="o"/>
      <w:lvlJc w:val="left"/>
      <w:pPr>
        <w:tabs>
          <w:tab w:val="num" w:pos="5760"/>
        </w:tabs>
        <w:ind w:left="5760" w:hanging="360"/>
      </w:pPr>
      <w:rPr>
        <w:rFonts w:ascii="Courier New" w:hAnsi="Courier New"/>
      </w:rPr>
    </w:lvl>
    <w:lvl w:ilvl="8" w:tplc="1F7E9500">
      <w:start w:val="1"/>
      <w:numFmt w:val="bullet"/>
      <w:lvlText w:val=""/>
      <w:lvlJc w:val="left"/>
      <w:pPr>
        <w:tabs>
          <w:tab w:val="num" w:pos="6480"/>
        </w:tabs>
        <w:ind w:left="6480" w:hanging="360"/>
      </w:pPr>
      <w:rPr>
        <w:rFonts w:ascii="Wingdings" w:hAnsi="Wingdings"/>
      </w:rPr>
    </w:lvl>
  </w:abstractNum>
  <w:abstractNum w:abstractNumId="31" w15:restartNumberingAfterBreak="0">
    <w:nsid w:val="7FCB6DEE"/>
    <w:multiLevelType w:val="hybridMultilevel"/>
    <w:tmpl w:val="7FCB6DE1"/>
    <w:lvl w:ilvl="0" w:tplc="AF64317C">
      <w:start w:val="1"/>
      <w:numFmt w:val="bullet"/>
      <w:lvlText w:val=""/>
      <w:lvlJc w:val="left"/>
      <w:pPr>
        <w:ind w:left="720" w:hanging="360"/>
      </w:pPr>
      <w:rPr>
        <w:rFonts w:ascii="Symbol" w:hAnsi="Symbol"/>
      </w:rPr>
    </w:lvl>
    <w:lvl w:ilvl="1" w:tplc="EB362006">
      <w:start w:val="1"/>
      <w:numFmt w:val="bullet"/>
      <w:lvlText w:val="o"/>
      <w:lvlJc w:val="left"/>
      <w:pPr>
        <w:tabs>
          <w:tab w:val="num" w:pos="1440"/>
        </w:tabs>
        <w:ind w:left="1440" w:hanging="360"/>
      </w:pPr>
      <w:rPr>
        <w:rFonts w:ascii="Courier New" w:hAnsi="Courier New"/>
      </w:rPr>
    </w:lvl>
    <w:lvl w:ilvl="2" w:tplc="FE62BE52">
      <w:start w:val="1"/>
      <w:numFmt w:val="bullet"/>
      <w:lvlText w:val=""/>
      <w:lvlJc w:val="left"/>
      <w:pPr>
        <w:tabs>
          <w:tab w:val="num" w:pos="2160"/>
        </w:tabs>
        <w:ind w:left="2160" w:hanging="360"/>
      </w:pPr>
      <w:rPr>
        <w:rFonts w:ascii="Wingdings" w:hAnsi="Wingdings"/>
      </w:rPr>
    </w:lvl>
    <w:lvl w:ilvl="3" w:tplc="CC5440C6">
      <w:start w:val="1"/>
      <w:numFmt w:val="bullet"/>
      <w:lvlText w:val=""/>
      <w:lvlJc w:val="left"/>
      <w:pPr>
        <w:tabs>
          <w:tab w:val="num" w:pos="2880"/>
        </w:tabs>
        <w:ind w:left="2880" w:hanging="360"/>
      </w:pPr>
      <w:rPr>
        <w:rFonts w:ascii="Symbol" w:hAnsi="Symbol"/>
      </w:rPr>
    </w:lvl>
    <w:lvl w:ilvl="4" w:tplc="7308928C">
      <w:start w:val="1"/>
      <w:numFmt w:val="bullet"/>
      <w:lvlText w:val="o"/>
      <w:lvlJc w:val="left"/>
      <w:pPr>
        <w:tabs>
          <w:tab w:val="num" w:pos="3600"/>
        </w:tabs>
        <w:ind w:left="3600" w:hanging="360"/>
      </w:pPr>
      <w:rPr>
        <w:rFonts w:ascii="Courier New" w:hAnsi="Courier New"/>
      </w:rPr>
    </w:lvl>
    <w:lvl w:ilvl="5" w:tplc="89B8ECDA">
      <w:start w:val="1"/>
      <w:numFmt w:val="bullet"/>
      <w:lvlText w:val=""/>
      <w:lvlJc w:val="left"/>
      <w:pPr>
        <w:tabs>
          <w:tab w:val="num" w:pos="4320"/>
        </w:tabs>
        <w:ind w:left="4320" w:hanging="360"/>
      </w:pPr>
      <w:rPr>
        <w:rFonts w:ascii="Wingdings" w:hAnsi="Wingdings"/>
      </w:rPr>
    </w:lvl>
    <w:lvl w:ilvl="6" w:tplc="FAD09304">
      <w:start w:val="1"/>
      <w:numFmt w:val="bullet"/>
      <w:lvlText w:val=""/>
      <w:lvlJc w:val="left"/>
      <w:pPr>
        <w:tabs>
          <w:tab w:val="num" w:pos="5040"/>
        </w:tabs>
        <w:ind w:left="5040" w:hanging="360"/>
      </w:pPr>
      <w:rPr>
        <w:rFonts w:ascii="Symbol" w:hAnsi="Symbol"/>
      </w:rPr>
    </w:lvl>
    <w:lvl w:ilvl="7" w:tplc="ADC84D6E">
      <w:start w:val="1"/>
      <w:numFmt w:val="bullet"/>
      <w:lvlText w:val="o"/>
      <w:lvlJc w:val="left"/>
      <w:pPr>
        <w:tabs>
          <w:tab w:val="num" w:pos="5760"/>
        </w:tabs>
        <w:ind w:left="5760" w:hanging="360"/>
      </w:pPr>
      <w:rPr>
        <w:rFonts w:ascii="Courier New" w:hAnsi="Courier New"/>
      </w:rPr>
    </w:lvl>
    <w:lvl w:ilvl="8" w:tplc="EEA4B5EC">
      <w:start w:val="1"/>
      <w:numFmt w:val="bullet"/>
      <w:lvlText w:val=""/>
      <w:lvlJc w:val="left"/>
      <w:pPr>
        <w:tabs>
          <w:tab w:val="num" w:pos="6480"/>
        </w:tabs>
        <w:ind w:left="6480" w:hanging="360"/>
      </w:pPr>
      <w:rPr>
        <w:rFonts w:ascii="Wingdings" w:hAnsi="Wingdings"/>
      </w:rPr>
    </w:lvl>
  </w:abstractNum>
  <w:abstractNum w:abstractNumId="32" w15:restartNumberingAfterBreak="0">
    <w:nsid w:val="7FCB6DEF"/>
    <w:multiLevelType w:val="hybridMultilevel"/>
    <w:tmpl w:val="7FCB6DE2"/>
    <w:lvl w:ilvl="0" w:tplc="D01A02BA">
      <w:start w:val="1"/>
      <w:numFmt w:val="bullet"/>
      <w:lvlText w:val=""/>
      <w:lvlJc w:val="left"/>
      <w:pPr>
        <w:ind w:left="720" w:hanging="360"/>
      </w:pPr>
      <w:rPr>
        <w:rFonts w:ascii="Symbol" w:hAnsi="Symbol"/>
      </w:rPr>
    </w:lvl>
    <w:lvl w:ilvl="1" w:tplc="D0D0747E">
      <w:start w:val="1"/>
      <w:numFmt w:val="bullet"/>
      <w:lvlText w:val="o"/>
      <w:lvlJc w:val="left"/>
      <w:pPr>
        <w:tabs>
          <w:tab w:val="num" w:pos="1440"/>
        </w:tabs>
        <w:ind w:left="1440" w:hanging="360"/>
      </w:pPr>
      <w:rPr>
        <w:rFonts w:ascii="Courier New" w:hAnsi="Courier New"/>
      </w:rPr>
    </w:lvl>
    <w:lvl w:ilvl="2" w:tplc="79344382">
      <w:start w:val="1"/>
      <w:numFmt w:val="bullet"/>
      <w:lvlText w:val=""/>
      <w:lvlJc w:val="left"/>
      <w:pPr>
        <w:tabs>
          <w:tab w:val="num" w:pos="2160"/>
        </w:tabs>
        <w:ind w:left="2160" w:hanging="360"/>
      </w:pPr>
      <w:rPr>
        <w:rFonts w:ascii="Wingdings" w:hAnsi="Wingdings"/>
      </w:rPr>
    </w:lvl>
    <w:lvl w:ilvl="3" w:tplc="32F8C020">
      <w:start w:val="1"/>
      <w:numFmt w:val="bullet"/>
      <w:lvlText w:val=""/>
      <w:lvlJc w:val="left"/>
      <w:pPr>
        <w:tabs>
          <w:tab w:val="num" w:pos="2880"/>
        </w:tabs>
        <w:ind w:left="2880" w:hanging="360"/>
      </w:pPr>
      <w:rPr>
        <w:rFonts w:ascii="Symbol" w:hAnsi="Symbol"/>
      </w:rPr>
    </w:lvl>
    <w:lvl w:ilvl="4" w:tplc="2E723AC8">
      <w:start w:val="1"/>
      <w:numFmt w:val="bullet"/>
      <w:lvlText w:val="o"/>
      <w:lvlJc w:val="left"/>
      <w:pPr>
        <w:tabs>
          <w:tab w:val="num" w:pos="3600"/>
        </w:tabs>
        <w:ind w:left="3600" w:hanging="360"/>
      </w:pPr>
      <w:rPr>
        <w:rFonts w:ascii="Courier New" w:hAnsi="Courier New"/>
      </w:rPr>
    </w:lvl>
    <w:lvl w:ilvl="5" w:tplc="709C892E">
      <w:start w:val="1"/>
      <w:numFmt w:val="bullet"/>
      <w:lvlText w:val=""/>
      <w:lvlJc w:val="left"/>
      <w:pPr>
        <w:tabs>
          <w:tab w:val="num" w:pos="4320"/>
        </w:tabs>
        <w:ind w:left="4320" w:hanging="360"/>
      </w:pPr>
      <w:rPr>
        <w:rFonts w:ascii="Wingdings" w:hAnsi="Wingdings"/>
      </w:rPr>
    </w:lvl>
    <w:lvl w:ilvl="6" w:tplc="4B08EA6A">
      <w:start w:val="1"/>
      <w:numFmt w:val="bullet"/>
      <w:lvlText w:val=""/>
      <w:lvlJc w:val="left"/>
      <w:pPr>
        <w:tabs>
          <w:tab w:val="num" w:pos="5040"/>
        </w:tabs>
        <w:ind w:left="5040" w:hanging="360"/>
      </w:pPr>
      <w:rPr>
        <w:rFonts w:ascii="Symbol" w:hAnsi="Symbol"/>
      </w:rPr>
    </w:lvl>
    <w:lvl w:ilvl="7" w:tplc="7F0C6066">
      <w:start w:val="1"/>
      <w:numFmt w:val="bullet"/>
      <w:lvlText w:val="o"/>
      <w:lvlJc w:val="left"/>
      <w:pPr>
        <w:tabs>
          <w:tab w:val="num" w:pos="5760"/>
        </w:tabs>
        <w:ind w:left="5760" w:hanging="360"/>
      </w:pPr>
      <w:rPr>
        <w:rFonts w:ascii="Courier New" w:hAnsi="Courier New"/>
      </w:rPr>
    </w:lvl>
    <w:lvl w:ilvl="8" w:tplc="7D301F72">
      <w:start w:val="1"/>
      <w:numFmt w:val="bullet"/>
      <w:lvlText w:val=""/>
      <w:lvlJc w:val="left"/>
      <w:pPr>
        <w:tabs>
          <w:tab w:val="num" w:pos="6480"/>
        </w:tabs>
        <w:ind w:left="6480" w:hanging="360"/>
      </w:pPr>
      <w:rPr>
        <w:rFonts w:ascii="Wingdings" w:hAnsi="Wingdings"/>
      </w:rPr>
    </w:lvl>
  </w:abstractNum>
  <w:abstractNum w:abstractNumId="33" w15:restartNumberingAfterBreak="0">
    <w:nsid w:val="7FCB6DF0"/>
    <w:multiLevelType w:val="hybridMultilevel"/>
    <w:tmpl w:val="7FCB6DE3"/>
    <w:lvl w:ilvl="0" w:tplc="3B36F188">
      <w:start w:val="1"/>
      <w:numFmt w:val="bullet"/>
      <w:lvlText w:val=""/>
      <w:lvlJc w:val="left"/>
      <w:pPr>
        <w:ind w:left="720" w:hanging="360"/>
      </w:pPr>
      <w:rPr>
        <w:rFonts w:ascii="Symbol" w:hAnsi="Symbol"/>
      </w:rPr>
    </w:lvl>
    <w:lvl w:ilvl="1" w:tplc="93B64D4E">
      <w:start w:val="1"/>
      <w:numFmt w:val="bullet"/>
      <w:lvlText w:val="o"/>
      <w:lvlJc w:val="left"/>
      <w:pPr>
        <w:tabs>
          <w:tab w:val="num" w:pos="1440"/>
        </w:tabs>
        <w:ind w:left="1440" w:hanging="360"/>
      </w:pPr>
      <w:rPr>
        <w:rFonts w:ascii="Courier New" w:hAnsi="Courier New"/>
      </w:rPr>
    </w:lvl>
    <w:lvl w:ilvl="2" w:tplc="2ECE1A7E">
      <w:start w:val="1"/>
      <w:numFmt w:val="bullet"/>
      <w:lvlText w:val=""/>
      <w:lvlJc w:val="left"/>
      <w:pPr>
        <w:tabs>
          <w:tab w:val="num" w:pos="2160"/>
        </w:tabs>
        <w:ind w:left="2160" w:hanging="360"/>
      </w:pPr>
      <w:rPr>
        <w:rFonts w:ascii="Wingdings" w:hAnsi="Wingdings"/>
      </w:rPr>
    </w:lvl>
    <w:lvl w:ilvl="3" w:tplc="B4F81748">
      <w:start w:val="1"/>
      <w:numFmt w:val="bullet"/>
      <w:lvlText w:val=""/>
      <w:lvlJc w:val="left"/>
      <w:pPr>
        <w:tabs>
          <w:tab w:val="num" w:pos="2880"/>
        </w:tabs>
        <w:ind w:left="2880" w:hanging="360"/>
      </w:pPr>
      <w:rPr>
        <w:rFonts w:ascii="Symbol" w:hAnsi="Symbol"/>
      </w:rPr>
    </w:lvl>
    <w:lvl w:ilvl="4" w:tplc="AA2A86AE">
      <w:start w:val="1"/>
      <w:numFmt w:val="bullet"/>
      <w:lvlText w:val="o"/>
      <w:lvlJc w:val="left"/>
      <w:pPr>
        <w:tabs>
          <w:tab w:val="num" w:pos="3600"/>
        </w:tabs>
        <w:ind w:left="3600" w:hanging="360"/>
      </w:pPr>
      <w:rPr>
        <w:rFonts w:ascii="Courier New" w:hAnsi="Courier New"/>
      </w:rPr>
    </w:lvl>
    <w:lvl w:ilvl="5" w:tplc="5120908A">
      <w:start w:val="1"/>
      <w:numFmt w:val="bullet"/>
      <w:lvlText w:val=""/>
      <w:lvlJc w:val="left"/>
      <w:pPr>
        <w:tabs>
          <w:tab w:val="num" w:pos="4320"/>
        </w:tabs>
        <w:ind w:left="4320" w:hanging="360"/>
      </w:pPr>
      <w:rPr>
        <w:rFonts w:ascii="Wingdings" w:hAnsi="Wingdings"/>
      </w:rPr>
    </w:lvl>
    <w:lvl w:ilvl="6" w:tplc="8F24D7D4">
      <w:start w:val="1"/>
      <w:numFmt w:val="bullet"/>
      <w:lvlText w:val=""/>
      <w:lvlJc w:val="left"/>
      <w:pPr>
        <w:tabs>
          <w:tab w:val="num" w:pos="5040"/>
        </w:tabs>
        <w:ind w:left="5040" w:hanging="360"/>
      </w:pPr>
      <w:rPr>
        <w:rFonts w:ascii="Symbol" w:hAnsi="Symbol"/>
      </w:rPr>
    </w:lvl>
    <w:lvl w:ilvl="7" w:tplc="817ACDB6">
      <w:start w:val="1"/>
      <w:numFmt w:val="bullet"/>
      <w:lvlText w:val="o"/>
      <w:lvlJc w:val="left"/>
      <w:pPr>
        <w:tabs>
          <w:tab w:val="num" w:pos="5760"/>
        </w:tabs>
        <w:ind w:left="5760" w:hanging="360"/>
      </w:pPr>
      <w:rPr>
        <w:rFonts w:ascii="Courier New" w:hAnsi="Courier New"/>
      </w:rPr>
    </w:lvl>
    <w:lvl w:ilvl="8" w:tplc="581EEA90">
      <w:start w:val="1"/>
      <w:numFmt w:val="bullet"/>
      <w:lvlText w:val=""/>
      <w:lvlJc w:val="left"/>
      <w:pPr>
        <w:tabs>
          <w:tab w:val="num" w:pos="6480"/>
        </w:tabs>
        <w:ind w:left="6480" w:hanging="360"/>
      </w:pPr>
      <w:rPr>
        <w:rFonts w:ascii="Wingdings" w:hAnsi="Wingdings"/>
      </w:rPr>
    </w:lvl>
  </w:abstractNum>
  <w:abstractNum w:abstractNumId="34" w15:restartNumberingAfterBreak="0">
    <w:nsid w:val="7FCB6DF1"/>
    <w:multiLevelType w:val="hybridMultilevel"/>
    <w:tmpl w:val="7FCB6DE4"/>
    <w:lvl w:ilvl="0" w:tplc="5174282A">
      <w:start w:val="1"/>
      <w:numFmt w:val="bullet"/>
      <w:lvlText w:val=""/>
      <w:lvlJc w:val="left"/>
      <w:pPr>
        <w:ind w:left="720" w:hanging="360"/>
      </w:pPr>
      <w:rPr>
        <w:rFonts w:ascii="Symbol" w:hAnsi="Symbol"/>
      </w:rPr>
    </w:lvl>
    <w:lvl w:ilvl="1" w:tplc="3CE68D2A">
      <w:start w:val="1"/>
      <w:numFmt w:val="bullet"/>
      <w:lvlText w:val="o"/>
      <w:lvlJc w:val="left"/>
      <w:pPr>
        <w:tabs>
          <w:tab w:val="num" w:pos="1440"/>
        </w:tabs>
        <w:ind w:left="1440" w:hanging="360"/>
      </w:pPr>
      <w:rPr>
        <w:rFonts w:ascii="Courier New" w:hAnsi="Courier New"/>
      </w:rPr>
    </w:lvl>
    <w:lvl w:ilvl="2" w:tplc="265C23AC">
      <w:start w:val="1"/>
      <w:numFmt w:val="bullet"/>
      <w:lvlText w:val=""/>
      <w:lvlJc w:val="left"/>
      <w:pPr>
        <w:tabs>
          <w:tab w:val="num" w:pos="2160"/>
        </w:tabs>
        <w:ind w:left="2160" w:hanging="360"/>
      </w:pPr>
      <w:rPr>
        <w:rFonts w:ascii="Wingdings" w:hAnsi="Wingdings"/>
      </w:rPr>
    </w:lvl>
    <w:lvl w:ilvl="3" w:tplc="F7E80410">
      <w:start w:val="1"/>
      <w:numFmt w:val="bullet"/>
      <w:lvlText w:val=""/>
      <w:lvlJc w:val="left"/>
      <w:pPr>
        <w:tabs>
          <w:tab w:val="num" w:pos="2880"/>
        </w:tabs>
        <w:ind w:left="2880" w:hanging="360"/>
      </w:pPr>
      <w:rPr>
        <w:rFonts w:ascii="Symbol" w:hAnsi="Symbol"/>
      </w:rPr>
    </w:lvl>
    <w:lvl w:ilvl="4" w:tplc="1A9292B2">
      <w:start w:val="1"/>
      <w:numFmt w:val="bullet"/>
      <w:lvlText w:val="o"/>
      <w:lvlJc w:val="left"/>
      <w:pPr>
        <w:tabs>
          <w:tab w:val="num" w:pos="3600"/>
        </w:tabs>
        <w:ind w:left="3600" w:hanging="360"/>
      </w:pPr>
      <w:rPr>
        <w:rFonts w:ascii="Courier New" w:hAnsi="Courier New"/>
      </w:rPr>
    </w:lvl>
    <w:lvl w:ilvl="5" w:tplc="31109AB4">
      <w:start w:val="1"/>
      <w:numFmt w:val="bullet"/>
      <w:lvlText w:val=""/>
      <w:lvlJc w:val="left"/>
      <w:pPr>
        <w:tabs>
          <w:tab w:val="num" w:pos="4320"/>
        </w:tabs>
        <w:ind w:left="4320" w:hanging="360"/>
      </w:pPr>
      <w:rPr>
        <w:rFonts w:ascii="Wingdings" w:hAnsi="Wingdings"/>
      </w:rPr>
    </w:lvl>
    <w:lvl w:ilvl="6" w:tplc="50146F4E">
      <w:start w:val="1"/>
      <w:numFmt w:val="bullet"/>
      <w:lvlText w:val=""/>
      <w:lvlJc w:val="left"/>
      <w:pPr>
        <w:tabs>
          <w:tab w:val="num" w:pos="5040"/>
        </w:tabs>
        <w:ind w:left="5040" w:hanging="360"/>
      </w:pPr>
      <w:rPr>
        <w:rFonts w:ascii="Symbol" w:hAnsi="Symbol"/>
      </w:rPr>
    </w:lvl>
    <w:lvl w:ilvl="7" w:tplc="811CAD6C">
      <w:start w:val="1"/>
      <w:numFmt w:val="bullet"/>
      <w:lvlText w:val="o"/>
      <w:lvlJc w:val="left"/>
      <w:pPr>
        <w:tabs>
          <w:tab w:val="num" w:pos="5760"/>
        </w:tabs>
        <w:ind w:left="5760" w:hanging="360"/>
      </w:pPr>
      <w:rPr>
        <w:rFonts w:ascii="Courier New" w:hAnsi="Courier New"/>
      </w:rPr>
    </w:lvl>
    <w:lvl w:ilvl="8" w:tplc="93CA17F4">
      <w:start w:val="1"/>
      <w:numFmt w:val="bullet"/>
      <w:lvlText w:val=""/>
      <w:lvlJc w:val="left"/>
      <w:pPr>
        <w:tabs>
          <w:tab w:val="num" w:pos="6480"/>
        </w:tabs>
        <w:ind w:left="6480" w:hanging="360"/>
      </w:pPr>
      <w:rPr>
        <w:rFonts w:ascii="Wingdings" w:hAnsi="Wingdings"/>
      </w:rPr>
    </w:lvl>
  </w:abstractNum>
  <w:abstractNum w:abstractNumId="35" w15:restartNumberingAfterBreak="0">
    <w:nsid w:val="7FCB6DF2"/>
    <w:multiLevelType w:val="hybridMultilevel"/>
    <w:tmpl w:val="7FCB6DE5"/>
    <w:lvl w:ilvl="0" w:tplc="750A88D4">
      <w:start w:val="1"/>
      <w:numFmt w:val="bullet"/>
      <w:lvlText w:val=""/>
      <w:lvlJc w:val="left"/>
      <w:pPr>
        <w:ind w:left="720" w:hanging="360"/>
      </w:pPr>
      <w:rPr>
        <w:rFonts w:ascii="Symbol" w:hAnsi="Symbol"/>
      </w:rPr>
    </w:lvl>
    <w:lvl w:ilvl="1" w:tplc="B81CB87C">
      <w:start w:val="1"/>
      <w:numFmt w:val="bullet"/>
      <w:lvlText w:val="o"/>
      <w:lvlJc w:val="left"/>
      <w:pPr>
        <w:tabs>
          <w:tab w:val="num" w:pos="1440"/>
        </w:tabs>
        <w:ind w:left="1440" w:hanging="360"/>
      </w:pPr>
      <w:rPr>
        <w:rFonts w:ascii="Courier New" w:hAnsi="Courier New"/>
      </w:rPr>
    </w:lvl>
    <w:lvl w:ilvl="2" w:tplc="1A7C5CDC">
      <w:start w:val="1"/>
      <w:numFmt w:val="bullet"/>
      <w:lvlText w:val=""/>
      <w:lvlJc w:val="left"/>
      <w:pPr>
        <w:tabs>
          <w:tab w:val="num" w:pos="2160"/>
        </w:tabs>
        <w:ind w:left="2160" w:hanging="360"/>
      </w:pPr>
      <w:rPr>
        <w:rFonts w:ascii="Wingdings" w:hAnsi="Wingdings"/>
      </w:rPr>
    </w:lvl>
    <w:lvl w:ilvl="3" w:tplc="D9007EA4">
      <w:start w:val="1"/>
      <w:numFmt w:val="bullet"/>
      <w:lvlText w:val=""/>
      <w:lvlJc w:val="left"/>
      <w:pPr>
        <w:tabs>
          <w:tab w:val="num" w:pos="2880"/>
        </w:tabs>
        <w:ind w:left="2880" w:hanging="360"/>
      </w:pPr>
      <w:rPr>
        <w:rFonts w:ascii="Symbol" w:hAnsi="Symbol"/>
      </w:rPr>
    </w:lvl>
    <w:lvl w:ilvl="4" w:tplc="DD94F8DE">
      <w:start w:val="1"/>
      <w:numFmt w:val="bullet"/>
      <w:lvlText w:val="o"/>
      <w:lvlJc w:val="left"/>
      <w:pPr>
        <w:tabs>
          <w:tab w:val="num" w:pos="3600"/>
        </w:tabs>
        <w:ind w:left="3600" w:hanging="360"/>
      </w:pPr>
      <w:rPr>
        <w:rFonts w:ascii="Courier New" w:hAnsi="Courier New"/>
      </w:rPr>
    </w:lvl>
    <w:lvl w:ilvl="5" w:tplc="DFC29A1A">
      <w:start w:val="1"/>
      <w:numFmt w:val="bullet"/>
      <w:lvlText w:val=""/>
      <w:lvlJc w:val="left"/>
      <w:pPr>
        <w:tabs>
          <w:tab w:val="num" w:pos="4320"/>
        </w:tabs>
        <w:ind w:left="4320" w:hanging="360"/>
      </w:pPr>
      <w:rPr>
        <w:rFonts w:ascii="Wingdings" w:hAnsi="Wingdings"/>
      </w:rPr>
    </w:lvl>
    <w:lvl w:ilvl="6" w:tplc="6A70AA90">
      <w:start w:val="1"/>
      <w:numFmt w:val="bullet"/>
      <w:lvlText w:val=""/>
      <w:lvlJc w:val="left"/>
      <w:pPr>
        <w:tabs>
          <w:tab w:val="num" w:pos="5040"/>
        </w:tabs>
        <w:ind w:left="5040" w:hanging="360"/>
      </w:pPr>
      <w:rPr>
        <w:rFonts w:ascii="Symbol" w:hAnsi="Symbol"/>
      </w:rPr>
    </w:lvl>
    <w:lvl w:ilvl="7" w:tplc="DFF07A16">
      <w:start w:val="1"/>
      <w:numFmt w:val="bullet"/>
      <w:lvlText w:val="o"/>
      <w:lvlJc w:val="left"/>
      <w:pPr>
        <w:tabs>
          <w:tab w:val="num" w:pos="5760"/>
        </w:tabs>
        <w:ind w:left="5760" w:hanging="360"/>
      </w:pPr>
      <w:rPr>
        <w:rFonts w:ascii="Courier New" w:hAnsi="Courier New"/>
      </w:rPr>
    </w:lvl>
    <w:lvl w:ilvl="8" w:tplc="011CFCC4">
      <w:start w:val="1"/>
      <w:numFmt w:val="bullet"/>
      <w:lvlText w:val=""/>
      <w:lvlJc w:val="left"/>
      <w:pPr>
        <w:tabs>
          <w:tab w:val="num" w:pos="6480"/>
        </w:tabs>
        <w:ind w:left="6480" w:hanging="360"/>
      </w:pPr>
      <w:rPr>
        <w:rFonts w:ascii="Wingdings" w:hAnsi="Wingdings"/>
      </w:rPr>
    </w:lvl>
  </w:abstractNum>
  <w:abstractNum w:abstractNumId="36" w15:restartNumberingAfterBreak="0">
    <w:nsid w:val="7FCB6DF3"/>
    <w:multiLevelType w:val="hybridMultilevel"/>
    <w:tmpl w:val="7FCB6DE6"/>
    <w:lvl w:ilvl="0" w:tplc="5E14B24C">
      <w:start w:val="1"/>
      <w:numFmt w:val="bullet"/>
      <w:lvlText w:val=""/>
      <w:lvlJc w:val="left"/>
      <w:pPr>
        <w:ind w:left="720" w:hanging="360"/>
      </w:pPr>
      <w:rPr>
        <w:rFonts w:ascii="Symbol" w:hAnsi="Symbol"/>
      </w:rPr>
    </w:lvl>
    <w:lvl w:ilvl="1" w:tplc="BA1C4AC8">
      <w:start w:val="1"/>
      <w:numFmt w:val="bullet"/>
      <w:lvlText w:val="o"/>
      <w:lvlJc w:val="left"/>
      <w:pPr>
        <w:tabs>
          <w:tab w:val="num" w:pos="1440"/>
        </w:tabs>
        <w:ind w:left="1440" w:hanging="360"/>
      </w:pPr>
      <w:rPr>
        <w:rFonts w:ascii="Courier New" w:hAnsi="Courier New"/>
      </w:rPr>
    </w:lvl>
    <w:lvl w:ilvl="2" w:tplc="6E2C1AC0">
      <w:start w:val="1"/>
      <w:numFmt w:val="bullet"/>
      <w:lvlText w:val=""/>
      <w:lvlJc w:val="left"/>
      <w:pPr>
        <w:tabs>
          <w:tab w:val="num" w:pos="2160"/>
        </w:tabs>
        <w:ind w:left="2160" w:hanging="360"/>
      </w:pPr>
      <w:rPr>
        <w:rFonts w:ascii="Wingdings" w:hAnsi="Wingdings"/>
      </w:rPr>
    </w:lvl>
    <w:lvl w:ilvl="3" w:tplc="98FC78B8">
      <w:start w:val="1"/>
      <w:numFmt w:val="bullet"/>
      <w:lvlText w:val=""/>
      <w:lvlJc w:val="left"/>
      <w:pPr>
        <w:tabs>
          <w:tab w:val="num" w:pos="2880"/>
        </w:tabs>
        <w:ind w:left="2880" w:hanging="360"/>
      </w:pPr>
      <w:rPr>
        <w:rFonts w:ascii="Symbol" w:hAnsi="Symbol"/>
      </w:rPr>
    </w:lvl>
    <w:lvl w:ilvl="4" w:tplc="BA9CAC70">
      <w:start w:val="1"/>
      <w:numFmt w:val="bullet"/>
      <w:lvlText w:val="o"/>
      <w:lvlJc w:val="left"/>
      <w:pPr>
        <w:tabs>
          <w:tab w:val="num" w:pos="3600"/>
        </w:tabs>
        <w:ind w:left="3600" w:hanging="360"/>
      </w:pPr>
      <w:rPr>
        <w:rFonts w:ascii="Courier New" w:hAnsi="Courier New"/>
      </w:rPr>
    </w:lvl>
    <w:lvl w:ilvl="5" w:tplc="EFFC1B76">
      <w:start w:val="1"/>
      <w:numFmt w:val="bullet"/>
      <w:lvlText w:val=""/>
      <w:lvlJc w:val="left"/>
      <w:pPr>
        <w:tabs>
          <w:tab w:val="num" w:pos="4320"/>
        </w:tabs>
        <w:ind w:left="4320" w:hanging="360"/>
      </w:pPr>
      <w:rPr>
        <w:rFonts w:ascii="Wingdings" w:hAnsi="Wingdings"/>
      </w:rPr>
    </w:lvl>
    <w:lvl w:ilvl="6" w:tplc="0538B3E8">
      <w:start w:val="1"/>
      <w:numFmt w:val="bullet"/>
      <w:lvlText w:val=""/>
      <w:lvlJc w:val="left"/>
      <w:pPr>
        <w:tabs>
          <w:tab w:val="num" w:pos="5040"/>
        </w:tabs>
        <w:ind w:left="5040" w:hanging="360"/>
      </w:pPr>
      <w:rPr>
        <w:rFonts w:ascii="Symbol" w:hAnsi="Symbol"/>
      </w:rPr>
    </w:lvl>
    <w:lvl w:ilvl="7" w:tplc="582E6D3C">
      <w:start w:val="1"/>
      <w:numFmt w:val="bullet"/>
      <w:lvlText w:val="o"/>
      <w:lvlJc w:val="left"/>
      <w:pPr>
        <w:tabs>
          <w:tab w:val="num" w:pos="5760"/>
        </w:tabs>
        <w:ind w:left="5760" w:hanging="360"/>
      </w:pPr>
      <w:rPr>
        <w:rFonts w:ascii="Courier New" w:hAnsi="Courier New"/>
      </w:rPr>
    </w:lvl>
    <w:lvl w:ilvl="8" w:tplc="221A9DEC">
      <w:start w:val="1"/>
      <w:numFmt w:val="bullet"/>
      <w:lvlText w:val=""/>
      <w:lvlJc w:val="left"/>
      <w:pPr>
        <w:tabs>
          <w:tab w:val="num" w:pos="6480"/>
        </w:tabs>
        <w:ind w:left="6480" w:hanging="360"/>
      </w:pPr>
      <w:rPr>
        <w:rFonts w:ascii="Wingdings" w:hAnsi="Wingdings"/>
      </w:rPr>
    </w:lvl>
  </w:abstractNum>
  <w:abstractNum w:abstractNumId="37" w15:restartNumberingAfterBreak="0">
    <w:nsid w:val="7FCB6DF4"/>
    <w:multiLevelType w:val="hybridMultilevel"/>
    <w:tmpl w:val="7FCB6DE7"/>
    <w:lvl w:ilvl="0" w:tplc="27123D2E">
      <w:start w:val="1"/>
      <w:numFmt w:val="bullet"/>
      <w:lvlText w:val=""/>
      <w:lvlJc w:val="left"/>
      <w:pPr>
        <w:ind w:left="720" w:hanging="360"/>
      </w:pPr>
      <w:rPr>
        <w:rFonts w:ascii="Symbol" w:hAnsi="Symbol"/>
      </w:rPr>
    </w:lvl>
    <w:lvl w:ilvl="1" w:tplc="9C864382">
      <w:start w:val="1"/>
      <w:numFmt w:val="bullet"/>
      <w:lvlText w:val="o"/>
      <w:lvlJc w:val="left"/>
      <w:pPr>
        <w:tabs>
          <w:tab w:val="num" w:pos="1440"/>
        </w:tabs>
        <w:ind w:left="1440" w:hanging="360"/>
      </w:pPr>
      <w:rPr>
        <w:rFonts w:ascii="Courier New" w:hAnsi="Courier New"/>
      </w:rPr>
    </w:lvl>
    <w:lvl w:ilvl="2" w:tplc="2208D8D6">
      <w:start w:val="1"/>
      <w:numFmt w:val="bullet"/>
      <w:lvlText w:val=""/>
      <w:lvlJc w:val="left"/>
      <w:pPr>
        <w:tabs>
          <w:tab w:val="num" w:pos="2160"/>
        </w:tabs>
        <w:ind w:left="2160" w:hanging="360"/>
      </w:pPr>
      <w:rPr>
        <w:rFonts w:ascii="Wingdings" w:hAnsi="Wingdings"/>
      </w:rPr>
    </w:lvl>
    <w:lvl w:ilvl="3" w:tplc="30C8CFF4">
      <w:start w:val="1"/>
      <w:numFmt w:val="bullet"/>
      <w:lvlText w:val=""/>
      <w:lvlJc w:val="left"/>
      <w:pPr>
        <w:tabs>
          <w:tab w:val="num" w:pos="2880"/>
        </w:tabs>
        <w:ind w:left="2880" w:hanging="360"/>
      </w:pPr>
      <w:rPr>
        <w:rFonts w:ascii="Symbol" w:hAnsi="Symbol"/>
      </w:rPr>
    </w:lvl>
    <w:lvl w:ilvl="4" w:tplc="51767BEE">
      <w:start w:val="1"/>
      <w:numFmt w:val="bullet"/>
      <w:lvlText w:val="o"/>
      <w:lvlJc w:val="left"/>
      <w:pPr>
        <w:tabs>
          <w:tab w:val="num" w:pos="3600"/>
        </w:tabs>
        <w:ind w:left="3600" w:hanging="360"/>
      </w:pPr>
      <w:rPr>
        <w:rFonts w:ascii="Courier New" w:hAnsi="Courier New"/>
      </w:rPr>
    </w:lvl>
    <w:lvl w:ilvl="5" w:tplc="F4B434AC">
      <w:start w:val="1"/>
      <w:numFmt w:val="bullet"/>
      <w:lvlText w:val=""/>
      <w:lvlJc w:val="left"/>
      <w:pPr>
        <w:tabs>
          <w:tab w:val="num" w:pos="4320"/>
        </w:tabs>
        <w:ind w:left="4320" w:hanging="360"/>
      </w:pPr>
      <w:rPr>
        <w:rFonts w:ascii="Wingdings" w:hAnsi="Wingdings"/>
      </w:rPr>
    </w:lvl>
    <w:lvl w:ilvl="6" w:tplc="0C081032">
      <w:start w:val="1"/>
      <w:numFmt w:val="bullet"/>
      <w:lvlText w:val=""/>
      <w:lvlJc w:val="left"/>
      <w:pPr>
        <w:tabs>
          <w:tab w:val="num" w:pos="5040"/>
        </w:tabs>
        <w:ind w:left="5040" w:hanging="360"/>
      </w:pPr>
      <w:rPr>
        <w:rFonts w:ascii="Symbol" w:hAnsi="Symbol"/>
      </w:rPr>
    </w:lvl>
    <w:lvl w:ilvl="7" w:tplc="90A6D7F6">
      <w:start w:val="1"/>
      <w:numFmt w:val="bullet"/>
      <w:lvlText w:val="o"/>
      <w:lvlJc w:val="left"/>
      <w:pPr>
        <w:tabs>
          <w:tab w:val="num" w:pos="5760"/>
        </w:tabs>
        <w:ind w:left="5760" w:hanging="360"/>
      </w:pPr>
      <w:rPr>
        <w:rFonts w:ascii="Courier New" w:hAnsi="Courier New"/>
      </w:rPr>
    </w:lvl>
    <w:lvl w:ilvl="8" w:tplc="A9A6E4E0">
      <w:start w:val="1"/>
      <w:numFmt w:val="bullet"/>
      <w:lvlText w:val=""/>
      <w:lvlJc w:val="left"/>
      <w:pPr>
        <w:tabs>
          <w:tab w:val="num" w:pos="6480"/>
        </w:tabs>
        <w:ind w:left="6480" w:hanging="360"/>
      </w:pPr>
      <w:rPr>
        <w:rFonts w:ascii="Wingdings" w:hAnsi="Wingdings"/>
      </w:rPr>
    </w:lvl>
  </w:abstractNum>
  <w:abstractNum w:abstractNumId="38" w15:restartNumberingAfterBreak="0">
    <w:nsid w:val="7FCB6DF5"/>
    <w:multiLevelType w:val="hybridMultilevel"/>
    <w:tmpl w:val="7FCB6DE8"/>
    <w:lvl w:ilvl="0" w:tplc="31BC83DE">
      <w:start w:val="1"/>
      <w:numFmt w:val="bullet"/>
      <w:lvlText w:val=""/>
      <w:lvlJc w:val="left"/>
      <w:pPr>
        <w:ind w:left="720" w:hanging="360"/>
      </w:pPr>
      <w:rPr>
        <w:rFonts w:ascii="Symbol" w:hAnsi="Symbol"/>
      </w:rPr>
    </w:lvl>
    <w:lvl w:ilvl="1" w:tplc="572CBCAE">
      <w:start w:val="1"/>
      <w:numFmt w:val="bullet"/>
      <w:lvlText w:val="o"/>
      <w:lvlJc w:val="left"/>
      <w:pPr>
        <w:tabs>
          <w:tab w:val="num" w:pos="1440"/>
        </w:tabs>
        <w:ind w:left="1440" w:hanging="360"/>
      </w:pPr>
      <w:rPr>
        <w:rFonts w:ascii="Courier New" w:hAnsi="Courier New"/>
      </w:rPr>
    </w:lvl>
    <w:lvl w:ilvl="2" w:tplc="14E298E2">
      <w:start w:val="1"/>
      <w:numFmt w:val="bullet"/>
      <w:lvlText w:val=""/>
      <w:lvlJc w:val="left"/>
      <w:pPr>
        <w:tabs>
          <w:tab w:val="num" w:pos="2160"/>
        </w:tabs>
        <w:ind w:left="2160" w:hanging="360"/>
      </w:pPr>
      <w:rPr>
        <w:rFonts w:ascii="Wingdings" w:hAnsi="Wingdings"/>
      </w:rPr>
    </w:lvl>
    <w:lvl w:ilvl="3" w:tplc="AC80280C">
      <w:start w:val="1"/>
      <w:numFmt w:val="bullet"/>
      <w:lvlText w:val=""/>
      <w:lvlJc w:val="left"/>
      <w:pPr>
        <w:tabs>
          <w:tab w:val="num" w:pos="2880"/>
        </w:tabs>
        <w:ind w:left="2880" w:hanging="360"/>
      </w:pPr>
      <w:rPr>
        <w:rFonts w:ascii="Symbol" w:hAnsi="Symbol"/>
      </w:rPr>
    </w:lvl>
    <w:lvl w:ilvl="4" w:tplc="D81E9788">
      <w:start w:val="1"/>
      <w:numFmt w:val="bullet"/>
      <w:lvlText w:val="o"/>
      <w:lvlJc w:val="left"/>
      <w:pPr>
        <w:tabs>
          <w:tab w:val="num" w:pos="3600"/>
        </w:tabs>
        <w:ind w:left="3600" w:hanging="360"/>
      </w:pPr>
      <w:rPr>
        <w:rFonts w:ascii="Courier New" w:hAnsi="Courier New"/>
      </w:rPr>
    </w:lvl>
    <w:lvl w:ilvl="5" w:tplc="CE66BE8C">
      <w:start w:val="1"/>
      <w:numFmt w:val="bullet"/>
      <w:lvlText w:val=""/>
      <w:lvlJc w:val="left"/>
      <w:pPr>
        <w:tabs>
          <w:tab w:val="num" w:pos="4320"/>
        </w:tabs>
        <w:ind w:left="4320" w:hanging="360"/>
      </w:pPr>
      <w:rPr>
        <w:rFonts w:ascii="Wingdings" w:hAnsi="Wingdings"/>
      </w:rPr>
    </w:lvl>
    <w:lvl w:ilvl="6" w:tplc="8A3457CE">
      <w:start w:val="1"/>
      <w:numFmt w:val="bullet"/>
      <w:lvlText w:val=""/>
      <w:lvlJc w:val="left"/>
      <w:pPr>
        <w:tabs>
          <w:tab w:val="num" w:pos="5040"/>
        </w:tabs>
        <w:ind w:left="5040" w:hanging="360"/>
      </w:pPr>
      <w:rPr>
        <w:rFonts w:ascii="Symbol" w:hAnsi="Symbol"/>
      </w:rPr>
    </w:lvl>
    <w:lvl w:ilvl="7" w:tplc="E53A698A">
      <w:start w:val="1"/>
      <w:numFmt w:val="bullet"/>
      <w:lvlText w:val="o"/>
      <w:lvlJc w:val="left"/>
      <w:pPr>
        <w:tabs>
          <w:tab w:val="num" w:pos="5760"/>
        </w:tabs>
        <w:ind w:left="5760" w:hanging="360"/>
      </w:pPr>
      <w:rPr>
        <w:rFonts w:ascii="Courier New" w:hAnsi="Courier New"/>
      </w:rPr>
    </w:lvl>
    <w:lvl w:ilvl="8" w:tplc="6A887DE2">
      <w:start w:val="1"/>
      <w:numFmt w:val="bullet"/>
      <w:lvlText w:val=""/>
      <w:lvlJc w:val="left"/>
      <w:pPr>
        <w:tabs>
          <w:tab w:val="num" w:pos="6480"/>
        </w:tabs>
        <w:ind w:left="6480" w:hanging="360"/>
      </w:pPr>
      <w:rPr>
        <w:rFonts w:ascii="Wingdings" w:hAnsi="Wingdings"/>
      </w:rPr>
    </w:lvl>
  </w:abstractNum>
  <w:abstractNum w:abstractNumId="39" w15:restartNumberingAfterBreak="0">
    <w:nsid w:val="7FCB6DF6"/>
    <w:multiLevelType w:val="hybridMultilevel"/>
    <w:tmpl w:val="7FCB6DE9"/>
    <w:lvl w:ilvl="0" w:tplc="12C8EEEA">
      <w:start w:val="1"/>
      <w:numFmt w:val="bullet"/>
      <w:lvlText w:val=""/>
      <w:lvlJc w:val="left"/>
      <w:pPr>
        <w:ind w:left="720" w:hanging="360"/>
      </w:pPr>
      <w:rPr>
        <w:rFonts w:ascii="Symbol" w:hAnsi="Symbol"/>
      </w:rPr>
    </w:lvl>
    <w:lvl w:ilvl="1" w:tplc="217AB094">
      <w:start w:val="1"/>
      <w:numFmt w:val="bullet"/>
      <w:lvlText w:val="o"/>
      <w:lvlJc w:val="left"/>
      <w:pPr>
        <w:tabs>
          <w:tab w:val="num" w:pos="1440"/>
        </w:tabs>
        <w:ind w:left="1440" w:hanging="360"/>
      </w:pPr>
      <w:rPr>
        <w:rFonts w:ascii="Courier New" w:hAnsi="Courier New"/>
      </w:rPr>
    </w:lvl>
    <w:lvl w:ilvl="2" w:tplc="BCD24D38">
      <w:start w:val="1"/>
      <w:numFmt w:val="bullet"/>
      <w:lvlText w:val=""/>
      <w:lvlJc w:val="left"/>
      <w:pPr>
        <w:tabs>
          <w:tab w:val="num" w:pos="2160"/>
        </w:tabs>
        <w:ind w:left="2160" w:hanging="360"/>
      </w:pPr>
      <w:rPr>
        <w:rFonts w:ascii="Wingdings" w:hAnsi="Wingdings"/>
      </w:rPr>
    </w:lvl>
    <w:lvl w:ilvl="3" w:tplc="D4EAB590">
      <w:start w:val="1"/>
      <w:numFmt w:val="bullet"/>
      <w:lvlText w:val=""/>
      <w:lvlJc w:val="left"/>
      <w:pPr>
        <w:tabs>
          <w:tab w:val="num" w:pos="2880"/>
        </w:tabs>
        <w:ind w:left="2880" w:hanging="360"/>
      </w:pPr>
      <w:rPr>
        <w:rFonts w:ascii="Symbol" w:hAnsi="Symbol"/>
      </w:rPr>
    </w:lvl>
    <w:lvl w:ilvl="4" w:tplc="EB7C79E4">
      <w:start w:val="1"/>
      <w:numFmt w:val="bullet"/>
      <w:lvlText w:val="o"/>
      <w:lvlJc w:val="left"/>
      <w:pPr>
        <w:tabs>
          <w:tab w:val="num" w:pos="3600"/>
        </w:tabs>
        <w:ind w:left="3600" w:hanging="360"/>
      </w:pPr>
      <w:rPr>
        <w:rFonts w:ascii="Courier New" w:hAnsi="Courier New"/>
      </w:rPr>
    </w:lvl>
    <w:lvl w:ilvl="5" w:tplc="99688FC0">
      <w:start w:val="1"/>
      <w:numFmt w:val="bullet"/>
      <w:lvlText w:val=""/>
      <w:lvlJc w:val="left"/>
      <w:pPr>
        <w:tabs>
          <w:tab w:val="num" w:pos="4320"/>
        </w:tabs>
        <w:ind w:left="4320" w:hanging="360"/>
      </w:pPr>
      <w:rPr>
        <w:rFonts w:ascii="Wingdings" w:hAnsi="Wingdings"/>
      </w:rPr>
    </w:lvl>
    <w:lvl w:ilvl="6" w:tplc="59406370">
      <w:start w:val="1"/>
      <w:numFmt w:val="bullet"/>
      <w:lvlText w:val=""/>
      <w:lvlJc w:val="left"/>
      <w:pPr>
        <w:tabs>
          <w:tab w:val="num" w:pos="5040"/>
        </w:tabs>
        <w:ind w:left="5040" w:hanging="360"/>
      </w:pPr>
      <w:rPr>
        <w:rFonts w:ascii="Symbol" w:hAnsi="Symbol"/>
      </w:rPr>
    </w:lvl>
    <w:lvl w:ilvl="7" w:tplc="349472B4">
      <w:start w:val="1"/>
      <w:numFmt w:val="bullet"/>
      <w:lvlText w:val="o"/>
      <w:lvlJc w:val="left"/>
      <w:pPr>
        <w:tabs>
          <w:tab w:val="num" w:pos="5760"/>
        </w:tabs>
        <w:ind w:left="5760" w:hanging="360"/>
      </w:pPr>
      <w:rPr>
        <w:rFonts w:ascii="Courier New" w:hAnsi="Courier New"/>
      </w:rPr>
    </w:lvl>
    <w:lvl w:ilvl="8" w:tplc="C596AA32">
      <w:start w:val="1"/>
      <w:numFmt w:val="bullet"/>
      <w:lvlText w:val=""/>
      <w:lvlJc w:val="left"/>
      <w:pPr>
        <w:tabs>
          <w:tab w:val="num" w:pos="6480"/>
        </w:tabs>
        <w:ind w:left="6480" w:hanging="360"/>
      </w:pPr>
      <w:rPr>
        <w:rFonts w:ascii="Wingdings" w:hAnsi="Wingdings"/>
      </w:rPr>
    </w:lvl>
  </w:abstractNum>
  <w:abstractNum w:abstractNumId="40" w15:restartNumberingAfterBreak="0">
    <w:nsid w:val="7FCB6DF7"/>
    <w:multiLevelType w:val="hybridMultilevel"/>
    <w:tmpl w:val="7FCB6DEA"/>
    <w:lvl w:ilvl="0" w:tplc="936CFDFC">
      <w:start w:val="1"/>
      <w:numFmt w:val="bullet"/>
      <w:lvlText w:val=""/>
      <w:lvlJc w:val="left"/>
      <w:pPr>
        <w:ind w:left="720" w:hanging="360"/>
      </w:pPr>
      <w:rPr>
        <w:rFonts w:ascii="Symbol" w:hAnsi="Symbol"/>
      </w:rPr>
    </w:lvl>
    <w:lvl w:ilvl="1" w:tplc="3D622882">
      <w:start w:val="1"/>
      <w:numFmt w:val="bullet"/>
      <w:lvlText w:val="o"/>
      <w:lvlJc w:val="left"/>
      <w:pPr>
        <w:tabs>
          <w:tab w:val="num" w:pos="1440"/>
        </w:tabs>
        <w:ind w:left="1440" w:hanging="360"/>
      </w:pPr>
      <w:rPr>
        <w:rFonts w:ascii="Courier New" w:hAnsi="Courier New"/>
      </w:rPr>
    </w:lvl>
    <w:lvl w:ilvl="2" w:tplc="5BB81B32">
      <w:start w:val="1"/>
      <w:numFmt w:val="bullet"/>
      <w:lvlText w:val=""/>
      <w:lvlJc w:val="left"/>
      <w:pPr>
        <w:tabs>
          <w:tab w:val="num" w:pos="2160"/>
        </w:tabs>
        <w:ind w:left="2160" w:hanging="360"/>
      </w:pPr>
      <w:rPr>
        <w:rFonts w:ascii="Wingdings" w:hAnsi="Wingdings"/>
      </w:rPr>
    </w:lvl>
    <w:lvl w:ilvl="3" w:tplc="C7D01C24">
      <w:start w:val="1"/>
      <w:numFmt w:val="bullet"/>
      <w:lvlText w:val=""/>
      <w:lvlJc w:val="left"/>
      <w:pPr>
        <w:tabs>
          <w:tab w:val="num" w:pos="2880"/>
        </w:tabs>
        <w:ind w:left="2880" w:hanging="360"/>
      </w:pPr>
      <w:rPr>
        <w:rFonts w:ascii="Symbol" w:hAnsi="Symbol"/>
      </w:rPr>
    </w:lvl>
    <w:lvl w:ilvl="4" w:tplc="F4FC2BF8">
      <w:start w:val="1"/>
      <w:numFmt w:val="bullet"/>
      <w:lvlText w:val="o"/>
      <w:lvlJc w:val="left"/>
      <w:pPr>
        <w:tabs>
          <w:tab w:val="num" w:pos="3600"/>
        </w:tabs>
        <w:ind w:left="3600" w:hanging="360"/>
      </w:pPr>
      <w:rPr>
        <w:rFonts w:ascii="Courier New" w:hAnsi="Courier New"/>
      </w:rPr>
    </w:lvl>
    <w:lvl w:ilvl="5" w:tplc="4DE23E04">
      <w:start w:val="1"/>
      <w:numFmt w:val="bullet"/>
      <w:lvlText w:val=""/>
      <w:lvlJc w:val="left"/>
      <w:pPr>
        <w:tabs>
          <w:tab w:val="num" w:pos="4320"/>
        </w:tabs>
        <w:ind w:left="4320" w:hanging="360"/>
      </w:pPr>
      <w:rPr>
        <w:rFonts w:ascii="Wingdings" w:hAnsi="Wingdings"/>
      </w:rPr>
    </w:lvl>
    <w:lvl w:ilvl="6" w:tplc="A55417B8">
      <w:start w:val="1"/>
      <w:numFmt w:val="bullet"/>
      <w:lvlText w:val=""/>
      <w:lvlJc w:val="left"/>
      <w:pPr>
        <w:tabs>
          <w:tab w:val="num" w:pos="5040"/>
        </w:tabs>
        <w:ind w:left="5040" w:hanging="360"/>
      </w:pPr>
      <w:rPr>
        <w:rFonts w:ascii="Symbol" w:hAnsi="Symbol"/>
      </w:rPr>
    </w:lvl>
    <w:lvl w:ilvl="7" w:tplc="6CA6AE56">
      <w:start w:val="1"/>
      <w:numFmt w:val="bullet"/>
      <w:lvlText w:val="o"/>
      <w:lvlJc w:val="left"/>
      <w:pPr>
        <w:tabs>
          <w:tab w:val="num" w:pos="5760"/>
        </w:tabs>
        <w:ind w:left="5760" w:hanging="360"/>
      </w:pPr>
      <w:rPr>
        <w:rFonts w:ascii="Courier New" w:hAnsi="Courier New"/>
      </w:rPr>
    </w:lvl>
    <w:lvl w:ilvl="8" w:tplc="83B2A1E8">
      <w:start w:val="1"/>
      <w:numFmt w:val="bullet"/>
      <w:lvlText w:val=""/>
      <w:lvlJc w:val="left"/>
      <w:pPr>
        <w:tabs>
          <w:tab w:val="num" w:pos="6480"/>
        </w:tabs>
        <w:ind w:left="6480" w:hanging="360"/>
      </w:pPr>
      <w:rPr>
        <w:rFonts w:ascii="Wingdings" w:hAnsi="Wingdings"/>
      </w:rPr>
    </w:lvl>
  </w:abstractNum>
  <w:abstractNum w:abstractNumId="41" w15:restartNumberingAfterBreak="0">
    <w:nsid w:val="7FCB6DF8"/>
    <w:multiLevelType w:val="hybridMultilevel"/>
    <w:tmpl w:val="7FCB6DEB"/>
    <w:lvl w:ilvl="0" w:tplc="7682CDC6">
      <w:start w:val="1"/>
      <w:numFmt w:val="bullet"/>
      <w:lvlText w:val=""/>
      <w:lvlJc w:val="left"/>
      <w:pPr>
        <w:ind w:left="720" w:hanging="360"/>
      </w:pPr>
      <w:rPr>
        <w:rFonts w:ascii="Symbol" w:hAnsi="Symbol"/>
      </w:rPr>
    </w:lvl>
    <w:lvl w:ilvl="1" w:tplc="DD62AF30">
      <w:start w:val="1"/>
      <w:numFmt w:val="bullet"/>
      <w:lvlText w:val="o"/>
      <w:lvlJc w:val="left"/>
      <w:pPr>
        <w:tabs>
          <w:tab w:val="num" w:pos="1440"/>
        </w:tabs>
        <w:ind w:left="1440" w:hanging="360"/>
      </w:pPr>
      <w:rPr>
        <w:rFonts w:ascii="Courier New" w:hAnsi="Courier New"/>
      </w:rPr>
    </w:lvl>
    <w:lvl w:ilvl="2" w:tplc="6CE4E594">
      <w:start w:val="1"/>
      <w:numFmt w:val="bullet"/>
      <w:lvlText w:val=""/>
      <w:lvlJc w:val="left"/>
      <w:pPr>
        <w:tabs>
          <w:tab w:val="num" w:pos="2160"/>
        </w:tabs>
        <w:ind w:left="2160" w:hanging="360"/>
      </w:pPr>
      <w:rPr>
        <w:rFonts w:ascii="Wingdings" w:hAnsi="Wingdings"/>
      </w:rPr>
    </w:lvl>
    <w:lvl w:ilvl="3" w:tplc="E81AF050">
      <w:start w:val="1"/>
      <w:numFmt w:val="bullet"/>
      <w:lvlText w:val=""/>
      <w:lvlJc w:val="left"/>
      <w:pPr>
        <w:tabs>
          <w:tab w:val="num" w:pos="2880"/>
        </w:tabs>
        <w:ind w:left="2880" w:hanging="360"/>
      </w:pPr>
      <w:rPr>
        <w:rFonts w:ascii="Symbol" w:hAnsi="Symbol"/>
      </w:rPr>
    </w:lvl>
    <w:lvl w:ilvl="4" w:tplc="AB763DBE">
      <w:start w:val="1"/>
      <w:numFmt w:val="bullet"/>
      <w:lvlText w:val="o"/>
      <w:lvlJc w:val="left"/>
      <w:pPr>
        <w:tabs>
          <w:tab w:val="num" w:pos="3600"/>
        </w:tabs>
        <w:ind w:left="3600" w:hanging="360"/>
      </w:pPr>
      <w:rPr>
        <w:rFonts w:ascii="Courier New" w:hAnsi="Courier New"/>
      </w:rPr>
    </w:lvl>
    <w:lvl w:ilvl="5" w:tplc="34668D7A">
      <w:start w:val="1"/>
      <w:numFmt w:val="bullet"/>
      <w:lvlText w:val=""/>
      <w:lvlJc w:val="left"/>
      <w:pPr>
        <w:tabs>
          <w:tab w:val="num" w:pos="4320"/>
        </w:tabs>
        <w:ind w:left="4320" w:hanging="360"/>
      </w:pPr>
      <w:rPr>
        <w:rFonts w:ascii="Wingdings" w:hAnsi="Wingdings"/>
      </w:rPr>
    </w:lvl>
    <w:lvl w:ilvl="6" w:tplc="1B8C0B00">
      <w:start w:val="1"/>
      <w:numFmt w:val="bullet"/>
      <w:lvlText w:val=""/>
      <w:lvlJc w:val="left"/>
      <w:pPr>
        <w:tabs>
          <w:tab w:val="num" w:pos="5040"/>
        </w:tabs>
        <w:ind w:left="5040" w:hanging="360"/>
      </w:pPr>
      <w:rPr>
        <w:rFonts w:ascii="Symbol" w:hAnsi="Symbol"/>
      </w:rPr>
    </w:lvl>
    <w:lvl w:ilvl="7" w:tplc="3F588684">
      <w:start w:val="1"/>
      <w:numFmt w:val="bullet"/>
      <w:lvlText w:val="o"/>
      <w:lvlJc w:val="left"/>
      <w:pPr>
        <w:tabs>
          <w:tab w:val="num" w:pos="5760"/>
        </w:tabs>
        <w:ind w:left="5760" w:hanging="360"/>
      </w:pPr>
      <w:rPr>
        <w:rFonts w:ascii="Courier New" w:hAnsi="Courier New"/>
      </w:rPr>
    </w:lvl>
    <w:lvl w:ilvl="8" w:tplc="11C2921A">
      <w:start w:val="1"/>
      <w:numFmt w:val="bullet"/>
      <w:lvlText w:val=""/>
      <w:lvlJc w:val="left"/>
      <w:pPr>
        <w:tabs>
          <w:tab w:val="num" w:pos="6480"/>
        </w:tabs>
        <w:ind w:left="6480" w:hanging="360"/>
      </w:pPr>
      <w:rPr>
        <w:rFonts w:ascii="Wingdings" w:hAnsi="Wingdings"/>
      </w:rPr>
    </w:lvl>
  </w:abstractNum>
  <w:abstractNum w:abstractNumId="42" w15:restartNumberingAfterBreak="0">
    <w:nsid w:val="7FCB6DF9"/>
    <w:multiLevelType w:val="hybridMultilevel"/>
    <w:tmpl w:val="7FCB6DEC"/>
    <w:lvl w:ilvl="0" w:tplc="D85E3FC4">
      <w:start w:val="1"/>
      <w:numFmt w:val="bullet"/>
      <w:lvlText w:val=""/>
      <w:lvlJc w:val="left"/>
      <w:pPr>
        <w:ind w:left="720" w:hanging="360"/>
      </w:pPr>
      <w:rPr>
        <w:rFonts w:ascii="Symbol" w:hAnsi="Symbol"/>
      </w:rPr>
    </w:lvl>
    <w:lvl w:ilvl="1" w:tplc="C96A77EC">
      <w:start w:val="1"/>
      <w:numFmt w:val="bullet"/>
      <w:lvlText w:val="o"/>
      <w:lvlJc w:val="left"/>
      <w:pPr>
        <w:tabs>
          <w:tab w:val="num" w:pos="1440"/>
        </w:tabs>
        <w:ind w:left="1440" w:hanging="360"/>
      </w:pPr>
      <w:rPr>
        <w:rFonts w:ascii="Courier New" w:hAnsi="Courier New"/>
      </w:rPr>
    </w:lvl>
    <w:lvl w:ilvl="2" w:tplc="0C0A5356">
      <w:start w:val="1"/>
      <w:numFmt w:val="bullet"/>
      <w:lvlText w:val=""/>
      <w:lvlJc w:val="left"/>
      <w:pPr>
        <w:tabs>
          <w:tab w:val="num" w:pos="2160"/>
        </w:tabs>
        <w:ind w:left="2160" w:hanging="360"/>
      </w:pPr>
      <w:rPr>
        <w:rFonts w:ascii="Wingdings" w:hAnsi="Wingdings"/>
      </w:rPr>
    </w:lvl>
    <w:lvl w:ilvl="3" w:tplc="88709B36">
      <w:start w:val="1"/>
      <w:numFmt w:val="bullet"/>
      <w:lvlText w:val=""/>
      <w:lvlJc w:val="left"/>
      <w:pPr>
        <w:tabs>
          <w:tab w:val="num" w:pos="2880"/>
        </w:tabs>
        <w:ind w:left="2880" w:hanging="360"/>
      </w:pPr>
      <w:rPr>
        <w:rFonts w:ascii="Symbol" w:hAnsi="Symbol"/>
      </w:rPr>
    </w:lvl>
    <w:lvl w:ilvl="4" w:tplc="E580EF82">
      <w:start w:val="1"/>
      <w:numFmt w:val="bullet"/>
      <w:lvlText w:val="o"/>
      <w:lvlJc w:val="left"/>
      <w:pPr>
        <w:tabs>
          <w:tab w:val="num" w:pos="3600"/>
        </w:tabs>
        <w:ind w:left="3600" w:hanging="360"/>
      </w:pPr>
      <w:rPr>
        <w:rFonts w:ascii="Courier New" w:hAnsi="Courier New"/>
      </w:rPr>
    </w:lvl>
    <w:lvl w:ilvl="5" w:tplc="CE94B1CC">
      <w:start w:val="1"/>
      <w:numFmt w:val="bullet"/>
      <w:lvlText w:val=""/>
      <w:lvlJc w:val="left"/>
      <w:pPr>
        <w:tabs>
          <w:tab w:val="num" w:pos="4320"/>
        </w:tabs>
        <w:ind w:left="4320" w:hanging="360"/>
      </w:pPr>
      <w:rPr>
        <w:rFonts w:ascii="Wingdings" w:hAnsi="Wingdings"/>
      </w:rPr>
    </w:lvl>
    <w:lvl w:ilvl="6" w:tplc="8C8EB3C0">
      <w:start w:val="1"/>
      <w:numFmt w:val="bullet"/>
      <w:lvlText w:val=""/>
      <w:lvlJc w:val="left"/>
      <w:pPr>
        <w:tabs>
          <w:tab w:val="num" w:pos="5040"/>
        </w:tabs>
        <w:ind w:left="5040" w:hanging="360"/>
      </w:pPr>
      <w:rPr>
        <w:rFonts w:ascii="Symbol" w:hAnsi="Symbol"/>
      </w:rPr>
    </w:lvl>
    <w:lvl w:ilvl="7" w:tplc="48763516">
      <w:start w:val="1"/>
      <w:numFmt w:val="bullet"/>
      <w:lvlText w:val="o"/>
      <w:lvlJc w:val="left"/>
      <w:pPr>
        <w:tabs>
          <w:tab w:val="num" w:pos="5760"/>
        </w:tabs>
        <w:ind w:left="5760" w:hanging="360"/>
      </w:pPr>
      <w:rPr>
        <w:rFonts w:ascii="Courier New" w:hAnsi="Courier New"/>
      </w:rPr>
    </w:lvl>
    <w:lvl w:ilvl="8" w:tplc="E6EC872A">
      <w:start w:val="1"/>
      <w:numFmt w:val="bullet"/>
      <w:lvlText w:val=""/>
      <w:lvlJc w:val="left"/>
      <w:pPr>
        <w:tabs>
          <w:tab w:val="num" w:pos="6480"/>
        </w:tabs>
        <w:ind w:left="6480" w:hanging="360"/>
      </w:pPr>
      <w:rPr>
        <w:rFonts w:ascii="Wingdings" w:hAnsi="Wingdings"/>
      </w:rPr>
    </w:lvl>
  </w:abstractNum>
  <w:abstractNum w:abstractNumId="43" w15:restartNumberingAfterBreak="0">
    <w:nsid w:val="7FCB6DFA"/>
    <w:multiLevelType w:val="hybridMultilevel"/>
    <w:tmpl w:val="7FCB6DED"/>
    <w:lvl w:ilvl="0" w:tplc="070A75B2">
      <w:start w:val="1"/>
      <w:numFmt w:val="bullet"/>
      <w:lvlText w:val=""/>
      <w:lvlJc w:val="left"/>
      <w:pPr>
        <w:ind w:left="720" w:hanging="360"/>
      </w:pPr>
      <w:rPr>
        <w:rFonts w:ascii="Symbol" w:hAnsi="Symbol"/>
      </w:rPr>
    </w:lvl>
    <w:lvl w:ilvl="1" w:tplc="8EA6F92E">
      <w:start w:val="1"/>
      <w:numFmt w:val="bullet"/>
      <w:lvlText w:val="o"/>
      <w:lvlJc w:val="left"/>
      <w:pPr>
        <w:tabs>
          <w:tab w:val="num" w:pos="1440"/>
        </w:tabs>
        <w:ind w:left="1440" w:hanging="360"/>
      </w:pPr>
      <w:rPr>
        <w:rFonts w:ascii="Courier New" w:hAnsi="Courier New"/>
      </w:rPr>
    </w:lvl>
    <w:lvl w:ilvl="2" w:tplc="2160C490">
      <w:start w:val="1"/>
      <w:numFmt w:val="bullet"/>
      <w:lvlText w:val=""/>
      <w:lvlJc w:val="left"/>
      <w:pPr>
        <w:tabs>
          <w:tab w:val="num" w:pos="2160"/>
        </w:tabs>
        <w:ind w:left="2160" w:hanging="360"/>
      </w:pPr>
      <w:rPr>
        <w:rFonts w:ascii="Wingdings" w:hAnsi="Wingdings"/>
      </w:rPr>
    </w:lvl>
    <w:lvl w:ilvl="3" w:tplc="76E24232">
      <w:start w:val="1"/>
      <w:numFmt w:val="bullet"/>
      <w:lvlText w:val=""/>
      <w:lvlJc w:val="left"/>
      <w:pPr>
        <w:tabs>
          <w:tab w:val="num" w:pos="2880"/>
        </w:tabs>
        <w:ind w:left="2880" w:hanging="360"/>
      </w:pPr>
      <w:rPr>
        <w:rFonts w:ascii="Symbol" w:hAnsi="Symbol"/>
      </w:rPr>
    </w:lvl>
    <w:lvl w:ilvl="4" w:tplc="EEBEA742">
      <w:start w:val="1"/>
      <w:numFmt w:val="bullet"/>
      <w:lvlText w:val="o"/>
      <w:lvlJc w:val="left"/>
      <w:pPr>
        <w:tabs>
          <w:tab w:val="num" w:pos="3600"/>
        </w:tabs>
        <w:ind w:left="3600" w:hanging="360"/>
      </w:pPr>
      <w:rPr>
        <w:rFonts w:ascii="Courier New" w:hAnsi="Courier New"/>
      </w:rPr>
    </w:lvl>
    <w:lvl w:ilvl="5" w:tplc="F88EF980">
      <w:start w:val="1"/>
      <w:numFmt w:val="bullet"/>
      <w:lvlText w:val=""/>
      <w:lvlJc w:val="left"/>
      <w:pPr>
        <w:tabs>
          <w:tab w:val="num" w:pos="4320"/>
        </w:tabs>
        <w:ind w:left="4320" w:hanging="360"/>
      </w:pPr>
      <w:rPr>
        <w:rFonts w:ascii="Wingdings" w:hAnsi="Wingdings"/>
      </w:rPr>
    </w:lvl>
    <w:lvl w:ilvl="6" w:tplc="28F46C66">
      <w:start w:val="1"/>
      <w:numFmt w:val="bullet"/>
      <w:lvlText w:val=""/>
      <w:lvlJc w:val="left"/>
      <w:pPr>
        <w:tabs>
          <w:tab w:val="num" w:pos="5040"/>
        </w:tabs>
        <w:ind w:left="5040" w:hanging="360"/>
      </w:pPr>
      <w:rPr>
        <w:rFonts w:ascii="Symbol" w:hAnsi="Symbol"/>
      </w:rPr>
    </w:lvl>
    <w:lvl w:ilvl="7" w:tplc="08C25616">
      <w:start w:val="1"/>
      <w:numFmt w:val="bullet"/>
      <w:lvlText w:val="o"/>
      <w:lvlJc w:val="left"/>
      <w:pPr>
        <w:tabs>
          <w:tab w:val="num" w:pos="5760"/>
        </w:tabs>
        <w:ind w:left="5760" w:hanging="360"/>
      </w:pPr>
      <w:rPr>
        <w:rFonts w:ascii="Courier New" w:hAnsi="Courier New"/>
      </w:rPr>
    </w:lvl>
    <w:lvl w:ilvl="8" w:tplc="ECC852A2">
      <w:start w:val="1"/>
      <w:numFmt w:val="bullet"/>
      <w:lvlText w:val=""/>
      <w:lvlJc w:val="left"/>
      <w:pPr>
        <w:tabs>
          <w:tab w:val="num" w:pos="6480"/>
        </w:tabs>
        <w:ind w:left="6480" w:hanging="360"/>
      </w:pPr>
      <w:rPr>
        <w:rFonts w:ascii="Wingdings" w:hAnsi="Wingdings"/>
      </w:rPr>
    </w:lvl>
  </w:abstractNum>
  <w:abstractNum w:abstractNumId="44" w15:restartNumberingAfterBreak="0">
    <w:nsid w:val="7FCB6DFB"/>
    <w:multiLevelType w:val="hybridMultilevel"/>
    <w:tmpl w:val="7FCB6DEE"/>
    <w:lvl w:ilvl="0" w:tplc="2D3CD440">
      <w:start w:val="1"/>
      <w:numFmt w:val="bullet"/>
      <w:lvlText w:val=""/>
      <w:lvlJc w:val="left"/>
      <w:pPr>
        <w:ind w:left="720" w:hanging="360"/>
      </w:pPr>
      <w:rPr>
        <w:rFonts w:ascii="Symbol" w:hAnsi="Symbol"/>
      </w:rPr>
    </w:lvl>
    <w:lvl w:ilvl="1" w:tplc="25F0B6D2">
      <w:start w:val="1"/>
      <w:numFmt w:val="bullet"/>
      <w:lvlText w:val="o"/>
      <w:lvlJc w:val="left"/>
      <w:pPr>
        <w:ind w:left="1440" w:hanging="360"/>
      </w:pPr>
      <w:rPr>
        <w:rFonts w:ascii="Courier New" w:hAnsi="Courier New"/>
      </w:rPr>
    </w:lvl>
    <w:lvl w:ilvl="2" w:tplc="1604DD60">
      <w:start w:val="1"/>
      <w:numFmt w:val="bullet"/>
      <w:lvlText w:val=""/>
      <w:lvlJc w:val="left"/>
      <w:pPr>
        <w:tabs>
          <w:tab w:val="num" w:pos="2160"/>
        </w:tabs>
        <w:ind w:left="2160" w:hanging="360"/>
      </w:pPr>
      <w:rPr>
        <w:rFonts w:ascii="Wingdings" w:hAnsi="Wingdings"/>
      </w:rPr>
    </w:lvl>
    <w:lvl w:ilvl="3" w:tplc="534A9E0A">
      <w:start w:val="1"/>
      <w:numFmt w:val="bullet"/>
      <w:lvlText w:val=""/>
      <w:lvlJc w:val="left"/>
      <w:pPr>
        <w:tabs>
          <w:tab w:val="num" w:pos="2880"/>
        </w:tabs>
        <w:ind w:left="2880" w:hanging="360"/>
      </w:pPr>
      <w:rPr>
        <w:rFonts w:ascii="Symbol" w:hAnsi="Symbol"/>
      </w:rPr>
    </w:lvl>
    <w:lvl w:ilvl="4" w:tplc="95044512">
      <w:start w:val="1"/>
      <w:numFmt w:val="bullet"/>
      <w:lvlText w:val="o"/>
      <w:lvlJc w:val="left"/>
      <w:pPr>
        <w:tabs>
          <w:tab w:val="num" w:pos="3600"/>
        </w:tabs>
        <w:ind w:left="3600" w:hanging="360"/>
      </w:pPr>
      <w:rPr>
        <w:rFonts w:ascii="Courier New" w:hAnsi="Courier New"/>
      </w:rPr>
    </w:lvl>
    <w:lvl w:ilvl="5" w:tplc="5868F6CA">
      <w:start w:val="1"/>
      <w:numFmt w:val="bullet"/>
      <w:lvlText w:val=""/>
      <w:lvlJc w:val="left"/>
      <w:pPr>
        <w:tabs>
          <w:tab w:val="num" w:pos="4320"/>
        </w:tabs>
        <w:ind w:left="4320" w:hanging="360"/>
      </w:pPr>
      <w:rPr>
        <w:rFonts w:ascii="Wingdings" w:hAnsi="Wingdings"/>
      </w:rPr>
    </w:lvl>
    <w:lvl w:ilvl="6" w:tplc="613A5BB2">
      <w:start w:val="1"/>
      <w:numFmt w:val="bullet"/>
      <w:lvlText w:val=""/>
      <w:lvlJc w:val="left"/>
      <w:pPr>
        <w:tabs>
          <w:tab w:val="num" w:pos="5040"/>
        </w:tabs>
        <w:ind w:left="5040" w:hanging="360"/>
      </w:pPr>
      <w:rPr>
        <w:rFonts w:ascii="Symbol" w:hAnsi="Symbol"/>
      </w:rPr>
    </w:lvl>
    <w:lvl w:ilvl="7" w:tplc="1D825F28">
      <w:start w:val="1"/>
      <w:numFmt w:val="bullet"/>
      <w:lvlText w:val="o"/>
      <w:lvlJc w:val="left"/>
      <w:pPr>
        <w:tabs>
          <w:tab w:val="num" w:pos="5760"/>
        </w:tabs>
        <w:ind w:left="5760" w:hanging="360"/>
      </w:pPr>
      <w:rPr>
        <w:rFonts w:ascii="Courier New" w:hAnsi="Courier New"/>
      </w:rPr>
    </w:lvl>
    <w:lvl w:ilvl="8" w:tplc="0912627E">
      <w:start w:val="1"/>
      <w:numFmt w:val="bullet"/>
      <w:lvlText w:val=""/>
      <w:lvlJc w:val="left"/>
      <w:pPr>
        <w:tabs>
          <w:tab w:val="num" w:pos="6480"/>
        </w:tabs>
        <w:ind w:left="6480" w:hanging="360"/>
      </w:pPr>
      <w:rPr>
        <w:rFonts w:ascii="Wingdings" w:hAnsi="Wingdings"/>
      </w:rPr>
    </w:lvl>
  </w:abstractNum>
  <w:abstractNum w:abstractNumId="45" w15:restartNumberingAfterBreak="0">
    <w:nsid w:val="7FCB6DFC"/>
    <w:multiLevelType w:val="hybridMultilevel"/>
    <w:tmpl w:val="7FCB6DEF"/>
    <w:lvl w:ilvl="0" w:tplc="CFBCDB0A">
      <w:start w:val="1"/>
      <w:numFmt w:val="bullet"/>
      <w:lvlText w:val=""/>
      <w:lvlJc w:val="left"/>
      <w:pPr>
        <w:ind w:left="720" w:hanging="360"/>
      </w:pPr>
      <w:rPr>
        <w:rFonts w:ascii="Symbol" w:hAnsi="Symbol"/>
      </w:rPr>
    </w:lvl>
    <w:lvl w:ilvl="1" w:tplc="95E4C632">
      <w:start w:val="1"/>
      <w:numFmt w:val="bullet"/>
      <w:lvlText w:val="o"/>
      <w:lvlJc w:val="left"/>
      <w:pPr>
        <w:tabs>
          <w:tab w:val="num" w:pos="1440"/>
        </w:tabs>
        <w:ind w:left="1440" w:hanging="360"/>
      </w:pPr>
      <w:rPr>
        <w:rFonts w:ascii="Courier New" w:hAnsi="Courier New"/>
      </w:rPr>
    </w:lvl>
    <w:lvl w:ilvl="2" w:tplc="FD6806A0">
      <w:start w:val="1"/>
      <w:numFmt w:val="bullet"/>
      <w:lvlText w:val=""/>
      <w:lvlJc w:val="left"/>
      <w:pPr>
        <w:tabs>
          <w:tab w:val="num" w:pos="2160"/>
        </w:tabs>
        <w:ind w:left="2160" w:hanging="360"/>
      </w:pPr>
      <w:rPr>
        <w:rFonts w:ascii="Wingdings" w:hAnsi="Wingdings"/>
      </w:rPr>
    </w:lvl>
    <w:lvl w:ilvl="3" w:tplc="6C9E7B96">
      <w:start w:val="1"/>
      <w:numFmt w:val="bullet"/>
      <w:lvlText w:val=""/>
      <w:lvlJc w:val="left"/>
      <w:pPr>
        <w:tabs>
          <w:tab w:val="num" w:pos="2880"/>
        </w:tabs>
        <w:ind w:left="2880" w:hanging="360"/>
      </w:pPr>
      <w:rPr>
        <w:rFonts w:ascii="Symbol" w:hAnsi="Symbol"/>
      </w:rPr>
    </w:lvl>
    <w:lvl w:ilvl="4" w:tplc="99BC5474">
      <w:start w:val="1"/>
      <w:numFmt w:val="bullet"/>
      <w:lvlText w:val="o"/>
      <w:lvlJc w:val="left"/>
      <w:pPr>
        <w:tabs>
          <w:tab w:val="num" w:pos="3600"/>
        </w:tabs>
        <w:ind w:left="3600" w:hanging="360"/>
      </w:pPr>
      <w:rPr>
        <w:rFonts w:ascii="Courier New" w:hAnsi="Courier New"/>
      </w:rPr>
    </w:lvl>
    <w:lvl w:ilvl="5" w:tplc="45785DF2">
      <w:start w:val="1"/>
      <w:numFmt w:val="bullet"/>
      <w:lvlText w:val=""/>
      <w:lvlJc w:val="left"/>
      <w:pPr>
        <w:tabs>
          <w:tab w:val="num" w:pos="4320"/>
        </w:tabs>
        <w:ind w:left="4320" w:hanging="360"/>
      </w:pPr>
      <w:rPr>
        <w:rFonts w:ascii="Wingdings" w:hAnsi="Wingdings"/>
      </w:rPr>
    </w:lvl>
    <w:lvl w:ilvl="6" w:tplc="6D04C07E">
      <w:start w:val="1"/>
      <w:numFmt w:val="bullet"/>
      <w:lvlText w:val=""/>
      <w:lvlJc w:val="left"/>
      <w:pPr>
        <w:tabs>
          <w:tab w:val="num" w:pos="5040"/>
        </w:tabs>
        <w:ind w:left="5040" w:hanging="360"/>
      </w:pPr>
      <w:rPr>
        <w:rFonts w:ascii="Symbol" w:hAnsi="Symbol"/>
      </w:rPr>
    </w:lvl>
    <w:lvl w:ilvl="7" w:tplc="291A258C">
      <w:start w:val="1"/>
      <w:numFmt w:val="bullet"/>
      <w:lvlText w:val="o"/>
      <w:lvlJc w:val="left"/>
      <w:pPr>
        <w:tabs>
          <w:tab w:val="num" w:pos="5760"/>
        </w:tabs>
        <w:ind w:left="5760" w:hanging="360"/>
      </w:pPr>
      <w:rPr>
        <w:rFonts w:ascii="Courier New" w:hAnsi="Courier New"/>
      </w:rPr>
    </w:lvl>
    <w:lvl w:ilvl="8" w:tplc="DA209658">
      <w:start w:val="1"/>
      <w:numFmt w:val="bullet"/>
      <w:lvlText w:val=""/>
      <w:lvlJc w:val="left"/>
      <w:pPr>
        <w:tabs>
          <w:tab w:val="num" w:pos="6480"/>
        </w:tabs>
        <w:ind w:left="6480" w:hanging="360"/>
      </w:pPr>
      <w:rPr>
        <w:rFonts w:ascii="Wingdings" w:hAnsi="Wingdings"/>
      </w:rPr>
    </w:lvl>
  </w:abstractNum>
  <w:abstractNum w:abstractNumId="46" w15:restartNumberingAfterBreak="0">
    <w:nsid w:val="7FCB6DFD"/>
    <w:multiLevelType w:val="hybridMultilevel"/>
    <w:tmpl w:val="7FCB6DF0"/>
    <w:lvl w:ilvl="0" w:tplc="C652BCD6">
      <w:start w:val="1"/>
      <w:numFmt w:val="bullet"/>
      <w:lvlText w:val=""/>
      <w:lvlJc w:val="left"/>
      <w:pPr>
        <w:ind w:left="720" w:hanging="360"/>
      </w:pPr>
      <w:rPr>
        <w:rFonts w:ascii="Symbol" w:hAnsi="Symbol"/>
      </w:rPr>
    </w:lvl>
    <w:lvl w:ilvl="1" w:tplc="F8E4F80A">
      <w:start w:val="1"/>
      <w:numFmt w:val="bullet"/>
      <w:lvlText w:val="o"/>
      <w:lvlJc w:val="left"/>
      <w:pPr>
        <w:tabs>
          <w:tab w:val="num" w:pos="1440"/>
        </w:tabs>
        <w:ind w:left="1440" w:hanging="360"/>
      </w:pPr>
      <w:rPr>
        <w:rFonts w:ascii="Courier New" w:hAnsi="Courier New"/>
      </w:rPr>
    </w:lvl>
    <w:lvl w:ilvl="2" w:tplc="5C0A58D2">
      <w:start w:val="1"/>
      <w:numFmt w:val="bullet"/>
      <w:lvlText w:val=""/>
      <w:lvlJc w:val="left"/>
      <w:pPr>
        <w:tabs>
          <w:tab w:val="num" w:pos="2160"/>
        </w:tabs>
        <w:ind w:left="2160" w:hanging="360"/>
      </w:pPr>
      <w:rPr>
        <w:rFonts w:ascii="Wingdings" w:hAnsi="Wingdings"/>
      </w:rPr>
    </w:lvl>
    <w:lvl w:ilvl="3" w:tplc="FC3EA156">
      <w:start w:val="1"/>
      <w:numFmt w:val="bullet"/>
      <w:lvlText w:val=""/>
      <w:lvlJc w:val="left"/>
      <w:pPr>
        <w:tabs>
          <w:tab w:val="num" w:pos="2880"/>
        </w:tabs>
        <w:ind w:left="2880" w:hanging="360"/>
      </w:pPr>
      <w:rPr>
        <w:rFonts w:ascii="Symbol" w:hAnsi="Symbol"/>
      </w:rPr>
    </w:lvl>
    <w:lvl w:ilvl="4" w:tplc="F0DCBE60">
      <w:start w:val="1"/>
      <w:numFmt w:val="bullet"/>
      <w:lvlText w:val="o"/>
      <w:lvlJc w:val="left"/>
      <w:pPr>
        <w:tabs>
          <w:tab w:val="num" w:pos="3600"/>
        </w:tabs>
        <w:ind w:left="3600" w:hanging="360"/>
      </w:pPr>
      <w:rPr>
        <w:rFonts w:ascii="Courier New" w:hAnsi="Courier New"/>
      </w:rPr>
    </w:lvl>
    <w:lvl w:ilvl="5" w:tplc="16EEF8A0">
      <w:start w:val="1"/>
      <w:numFmt w:val="bullet"/>
      <w:lvlText w:val=""/>
      <w:lvlJc w:val="left"/>
      <w:pPr>
        <w:tabs>
          <w:tab w:val="num" w:pos="4320"/>
        </w:tabs>
        <w:ind w:left="4320" w:hanging="360"/>
      </w:pPr>
      <w:rPr>
        <w:rFonts w:ascii="Wingdings" w:hAnsi="Wingdings"/>
      </w:rPr>
    </w:lvl>
    <w:lvl w:ilvl="6" w:tplc="9C2E346E">
      <w:start w:val="1"/>
      <w:numFmt w:val="bullet"/>
      <w:lvlText w:val=""/>
      <w:lvlJc w:val="left"/>
      <w:pPr>
        <w:tabs>
          <w:tab w:val="num" w:pos="5040"/>
        </w:tabs>
        <w:ind w:left="5040" w:hanging="360"/>
      </w:pPr>
      <w:rPr>
        <w:rFonts w:ascii="Symbol" w:hAnsi="Symbol"/>
      </w:rPr>
    </w:lvl>
    <w:lvl w:ilvl="7" w:tplc="B108F496">
      <w:start w:val="1"/>
      <w:numFmt w:val="bullet"/>
      <w:lvlText w:val="o"/>
      <w:lvlJc w:val="left"/>
      <w:pPr>
        <w:tabs>
          <w:tab w:val="num" w:pos="5760"/>
        </w:tabs>
        <w:ind w:left="5760" w:hanging="360"/>
      </w:pPr>
      <w:rPr>
        <w:rFonts w:ascii="Courier New" w:hAnsi="Courier New"/>
      </w:rPr>
    </w:lvl>
    <w:lvl w:ilvl="8" w:tplc="E9BEA388">
      <w:start w:val="1"/>
      <w:numFmt w:val="bullet"/>
      <w:lvlText w:val=""/>
      <w:lvlJc w:val="left"/>
      <w:pPr>
        <w:tabs>
          <w:tab w:val="num" w:pos="6480"/>
        </w:tabs>
        <w:ind w:left="6480" w:hanging="360"/>
      </w:pPr>
      <w:rPr>
        <w:rFonts w:ascii="Wingdings" w:hAnsi="Wingdings"/>
      </w:rPr>
    </w:lvl>
  </w:abstractNum>
  <w:abstractNum w:abstractNumId="47" w15:restartNumberingAfterBreak="0">
    <w:nsid w:val="7FCB6DFE"/>
    <w:multiLevelType w:val="hybridMultilevel"/>
    <w:tmpl w:val="C6F66A78"/>
    <w:lvl w:ilvl="0" w:tplc="A78C395A">
      <w:start w:val="1"/>
      <w:numFmt w:val="decimal"/>
      <w:lvlText w:val="%1."/>
      <w:lvlJc w:val="left"/>
      <w:pPr>
        <w:ind w:left="720" w:hanging="360"/>
      </w:pPr>
      <w:rPr>
        <w:rFonts w:hint="default"/>
      </w:rPr>
    </w:lvl>
    <w:lvl w:ilvl="1" w:tplc="9AAE81E6" w:tentative="1">
      <w:start w:val="1"/>
      <w:numFmt w:val="lowerLetter"/>
      <w:lvlText w:val="%2."/>
      <w:lvlJc w:val="left"/>
      <w:pPr>
        <w:ind w:left="1440" w:hanging="360"/>
      </w:pPr>
    </w:lvl>
    <w:lvl w:ilvl="2" w:tplc="E9F6467C" w:tentative="1">
      <w:start w:val="1"/>
      <w:numFmt w:val="lowerRoman"/>
      <w:lvlText w:val="%3."/>
      <w:lvlJc w:val="right"/>
      <w:pPr>
        <w:ind w:left="2160" w:hanging="180"/>
      </w:pPr>
    </w:lvl>
    <w:lvl w:ilvl="3" w:tplc="5602262C" w:tentative="1">
      <w:start w:val="1"/>
      <w:numFmt w:val="decimal"/>
      <w:lvlText w:val="%4."/>
      <w:lvlJc w:val="left"/>
      <w:pPr>
        <w:ind w:left="2880" w:hanging="360"/>
      </w:pPr>
    </w:lvl>
    <w:lvl w:ilvl="4" w:tplc="C2EC944E" w:tentative="1">
      <w:start w:val="1"/>
      <w:numFmt w:val="lowerLetter"/>
      <w:lvlText w:val="%5."/>
      <w:lvlJc w:val="left"/>
      <w:pPr>
        <w:ind w:left="3600" w:hanging="360"/>
      </w:pPr>
    </w:lvl>
    <w:lvl w:ilvl="5" w:tplc="1700C7E4" w:tentative="1">
      <w:start w:val="1"/>
      <w:numFmt w:val="lowerRoman"/>
      <w:lvlText w:val="%6."/>
      <w:lvlJc w:val="right"/>
      <w:pPr>
        <w:ind w:left="4320" w:hanging="180"/>
      </w:pPr>
    </w:lvl>
    <w:lvl w:ilvl="6" w:tplc="1B1EC3C8" w:tentative="1">
      <w:start w:val="1"/>
      <w:numFmt w:val="decimal"/>
      <w:lvlText w:val="%7."/>
      <w:lvlJc w:val="left"/>
      <w:pPr>
        <w:ind w:left="5040" w:hanging="360"/>
      </w:pPr>
    </w:lvl>
    <w:lvl w:ilvl="7" w:tplc="5748CB70" w:tentative="1">
      <w:start w:val="1"/>
      <w:numFmt w:val="lowerLetter"/>
      <w:lvlText w:val="%8."/>
      <w:lvlJc w:val="left"/>
      <w:pPr>
        <w:ind w:left="5760" w:hanging="360"/>
      </w:pPr>
    </w:lvl>
    <w:lvl w:ilvl="8" w:tplc="45682798" w:tentative="1">
      <w:start w:val="1"/>
      <w:numFmt w:val="lowerRoman"/>
      <w:lvlText w:val="%9."/>
      <w:lvlJc w:val="right"/>
      <w:pPr>
        <w:ind w:left="6480" w:hanging="180"/>
      </w:pPr>
    </w:lvl>
  </w:abstractNum>
  <w:abstractNum w:abstractNumId="48" w15:restartNumberingAfterBreak="0">
    <w:nsid w:val="7FCB6DFF"/>
    <w:multiLevelType w:val="hybridMultilevel"/>
    <w:tmpl w:val="84D20E30"/>
    <w:lvl w:ilvl="0" w:tplc="7026C888">
      <w:start w:val="1"/>
      <w:numFmt w:val="decimal"/>
      <w:lvlText w:val="%1."/>
      <w:lvlJc w:val="left"/>
      <w:pPr>
        <w:ind w:left="644" w:hanging="360"/>
      </w:pPr>
      <w:rPr>
        <w:rFonts w:hint="default"/>
      </w:rPr>
    </w:lvl>
    <w:lvl w:ilvl="1" w:tplc="B5783E98" w:tentative="1">
      <w:start w:val="1"/>
      <w:numFmt w:val="lowerLetter"/>
      <w:lvlText w:val="%2."/>
      <w:lvlJc w:val="left"/>
      <w:pPr>
        <w:ind w:left="1364" w:hanging="360"/>
      </w:pPr>
    </w:lvl>
    <w:lvl w:ilvl="2" w:tplc="C4B03B06" w:tentative="1">
      <w:start w:val="1"/>
      <w:numFmt w:val="lowerRoman"/>
      <w:lvlText w:val="%3."/>
      <w:lvlJc w:val="right"/>
      <w:pPr>
        <w:ind w:left="2084" w:hanging="180"/>
      </w:pPr>
    </w:lvl>
    <w:lvl w:ilvl="3" w:tplc="E4E8380C" w:tentative="1">
      <w:start w:val="1"/>
      <w:numFmt w:val="decimal"/>
      <w:lvlText w:val="%4."/>
      <w:lvlJc w:val="left"/>
      <w:pPr>
        <w:ind w:left="2804" w:hanging="360"/>
      </w:pPr>
    </w:lvl>
    <w:lvl w:ilvl="4" w:tplc="9D041DE8" w:tentative="1">
      <w:start w:val="1"/>
      <w:numFmt w:val="lowerLetter"/>
      <w:lvlText w:val="%5."/>
      <w:lvlJc w:val="left"/>
      <w:pPr>
        <w:ind w:left="3524" w:hanging="360"/>
      </w:pPr>
    </w:lvl>
    <w:lvl w:ilvl="5" w:tplc="9A4A9076" w:tentative="1">
      <w:start w:val="1"/>
      <w:numFmt w:val="lowerRoman"/>
      <w:lvlText w:val="%6."/>
      <w:lvlJc w:val="right"/>
      <w:pPr>
        <w:ind w:left="4244" w:hanging="180"/>
      </w:pPr>
    </w:lvl>
    <w:lvl w:ilvl="6" w:tplc="7AE899D0" w:tentative="1">
      <w:start w:val="1"/>
      <w:numFmt w:val="decimal"/>
      <w:lvlText w:val="%7."/>
      <w:lvlJc w:val="left"/>
      <w:pPr>
        <w:ind w:left="4964" w:hanging="360"/>
      </w:pPr>
    </w:lvl>
    <w:lvl w:ilvl="7" w:tplc="57642B34" w:tentative="1">
      <w:start w:val="1"/>
      <w:numFmt w:val="lowerLetter"/>
      <w:lvlText w:val="%8."/>
      <w:lvlJc w:val="left"/>
      <w:pPr>
        <w:ind w:left="5684" w:hanging="360"/>
      </w:pPr>
    </w:lvl>
    <w:lvl w:ilvl="8" w:tplc="AFBE8FBC" w:tentative="1">
      <w:start w:val="1"/>
      <w:numFmt w:val="lowerRoman"/>
      <w:lvlText w:val="%9."/>
      <w:lvlJc w:val="right"/>
      <w:pPr>
        <w:ind w:left="6404" w:hanging="180"/>
      </w:pPr>
    </w:lvl>
  </w:abstractNum>
  <w:abstractNum w:abstractNumId="49" w15:restartNumberingAfterBreak="0">
    <w:nsid w:val="7FCB6E00"/>
    <w:multiLevelType w:val="hybridMultilevel"/>
    <w:tmpl w:val="7FCB6DE1"/>
    <w:lvl w:ilvl="0" w:tplc="39E465C8">
      <w:start w:val="1"/>
      <w:numFmt w:val="bullet"/>
      <w:lvlText w:val=""/>
      <w:lvlJc w:val="left"/>
      <w:pPr>
        <w:ind w:left="720" w:hanging="360"/>
      </w:pPr>
      <w:rPr>
        <w:rFonts w:ascii="Symbol" w:hAnsi="Symbol"/>
      </w:rPr>
    </w:lvl>
    <w:lvl w:ilvl="1" w:tplc="06203786">
      <w:start w:val="1"/>
      <w:numFmt w:val="bullet"/>
      <w:lvlText w:val="o"/>
      <w:lvlJc w:val="left"/>
      <w:pPr>
        <w:tabs>
          <w:tab w:val="num" w:pos="1440"/>
        </w:tabs>
        <w:ind w:left="1440" w:hanging="360"/>
      </w:pPr>
      <w:rPr>
        <w:rFonts w:ascii="Courier New" w:hAnsi="Courier New"/>
      </w:rPr>
    </w:lvl>
    <w:lvl w:ilvl="2" w:tplc="68421EFC">
      <w:start w:val="1"/>
      <w:numFmt w:val="bullet"/>
      <w:lvlText w:val=""/>
      <w:lvlJc w:val="left"/>
      <w:pPr>
        <w:tabs>
          <w:tab w:val="num" w:pos="2160"/>
        </w:tabs>
        <w:ind w:left="2160" w:hanging="360"/>
      </w:pPr>
      <w:rPr>
        <w:rFonts w:ascii="Wingdings" w:hAnsi="Wingdings"/>
      </w:rPr>
    </w:lvl>
    <w:lvl w:ilvl="3" w:tplc="10C48D74">
      <w:start w:val="1"/>
      <w:numFmt w:val="bullet"/>
      <w:lvlText w:val=""/>
      <w:lvlJc w:val="left"/>
      <w:pPr>
        <w:tabs>
          <w:tab w:val="num" w:pos="2880"/>
        </w:tabs>
        <w:ind w:left="2880" w:hanging="360"/>
      </w:pPr>
      <w:rPr>
        <w:rFonts w:ascii="Symbol" w:hAnsi="Symbol"/>
      </w:rPr>
    </w:lvl>
    <w:lvl w:ilvl="4" w:tplc="3AE270BA">
      <w:start w:val="1"/>
      <w:numFmt w:val="bullet"/>
      <w:lvlText w:val="o"/>
      <w:lvlJc w:val="left"/>
      <w:pPr>
        <w:tabs>
          <w:tab w:val="num" w:pos="3600"/>
        </w:tabs>
        <w:ind w:left="3600" w:hanging="360"/>
      </w:pPr>
      <w:rPr>
        <w:rFonts w:ascii="Courier New" w:hAnsi="Courier New"/>
      </w:rPr>
    </w:lvl>
    <w:lvl w:ilvl="5" w:tplc="01569336">
      <w:start w:val="1"/>
      <w:numFmt w:val="bullet"/>
      <w:lvlText w:val=""/>
      <w:lvlJc w:val="left"/>
      <w:pPr>
        <w:tabs>
          <w:tab w:val="num" w:pos="4320"/>
        </w:tabs>
        <w:ind w:left="4320" w:hanging="360"/>
      </w:pPr>
      <w:rPr>
        <w:rFonts w:ascii="Wingdings" w:hAnsi="Wingdings"/>
      </w:rPr>
    </w:lvl>
    <w:lvl w:ilvl="6" w:tplc="044ADF4C">
      <w:start w:val="1"/>
      <w:numFmt w:val="bullet"/>
      <w:lvlText w:val=""/>
      <w:lvlJc w:val="left"/>
      <w:pPr>
        <w:tabs>
          <w:tab w:val="num" w:pos="5040"/>
        </w:tabs>
        <w:ind w:left="5040" w:hanging="360"/>
      </w:pPr>
      <w:rPr>
        <w:rFonts w:ascii="Symbol" w:hAnsi="Symbol"/>
      </w:rPr>
    </w:lvl>
    <w:lvl w:ilvl="7" w:tplc="E69CB1D2">
      <w:start w:val="1"/>
      <w:numFmt w:val="bullet"/>
      <w:lvlText w:val="o"/>
      <w:lvlJc w:val="left"/>
      <w:pPr>
        <w:tabs>
          <w:tab w:val="num" w:pos="5760"/>
        </w:tabs>
        <w:ind w:left="5760" w:hanging="360"/>
      </w:pPr>
      <w:rPr>
        <w:rFonts w:ascii="Courier New" w:hAnsi="Courier New"/>
      </w:rPr>
    </w:lvl>
    <w:lvl w:ilvl="8" w:tplc="3246F166">
      <w:start w:val="1"/>
      <w:numFmt w:val="bullet"/>
      <w:lvlText w:val=""/>
      <w:lvlJc w:val="left"/>
      <w:pPr>
        <w:tabs>
          <w:tab w:val="num" w:pos="6480"/>
        </w:tabs>
        <w:ind w:left="6480" w:hanging="360"/>
      </w:pPr>
      <w:rPr>
        <w:rFonts w:ascii="Wingdings" w:hAnsi="Wingdings"/>
      </w:rPr>
    </w:lvl>
  </w:abstractNum>
  <w:abstractNum w:abstractNumId="50" w15:restartNumberingAfterBreak="0">
    <w:nsid w:val="7FCB6E01"/>
    <w:multiLevelType w:val="hybridMultilevel"/>
    <w:tmpl w:val="7FCB6DE2"/>
    <w:lvl w:ilvl="0" w:tplc="60C8334E">
      <w:start w:val="1"/>
      <w:numFmt w:val="bullet"/>
      <w:lvlText w:val=""/>
      <w:lvlJc w:val="left"/>
      <w:pPr>
        <w:ind w:left="720" w:hanging="360"/>
      </w:pPr>
      <w:rPr>
        <w:rFonts w:ascii="Symbol" w:hAnsi="Symbol"/>
      </w:rPr>
    </w:lvl>
    <w:lvl w:ilvl="1" w:tplc="9B349348">
      <w:start w:val="1"/>
      <w:numFmt w:val="bullet"/>
      <w:lvlText w:val="o"/>
      <w:lvlJc w:val="left"/>
      <w:pPr>
        <w:tabs>
          <w:tab w:val="num" w:pos="1440"/>
        </w:tabs>
        <w:ind w:left="1440" w:hanging="360"/>
      </w:pPr>
      <w:rPr>
        <w:rFonts w:ascii="Courier New" w:hAnsi="Courier New"/>
      </w:rPr>
    </w:lvl>
    <w:lvl w:ilvl="2" w:tplc="CE52CC8A">
      <w:start w:val="1"/>
      <w:numFmt w:val="bullet"/>
      <w:lvlText w:val=""/>
      <w:lvlJc w:val="left"/>
      <w:pPr>
        <w:tabs>
          <w:tab w:val="num" w:pos="2160"/>
        </w:tabs>
        <w:ind w:left="2160" w:hanging="360"/>
      </w:pPr>
      <w:rPr>
        <w:rFonts w:ascii="Wingdings" w:hAnsi="Wingdings"/>
      </w:rPr>
    </w:lvl>
    <w:lvl w:ilvl="3" w:tplc="726C3726">
      <w:start w:val="1"/>
      <w:numFmt w:val="bullet"/>
      <w:lvlText w:val=""/>
      <w:lvlJc w:val="left"/>
      <w:pPr>
        <w:tabs>
          <w:tab w:val="num" w:pos="2880"/>
        </w:tabs>
        <w:ind w:left="2880" w:hanging="360"/>
      </w:pPr>
      <w:rPr>
        <w:rFonts w:ascii="Symbol" w:hAnsi="Symbol"/>
      </w:rPr>
    </w:lvl>
    <w:lvl w:ilvl="4" w:tplc="1CD229BC">
      <w:start w:val="1"/>
      <w:numFmt w:val="bullet"/>
      <w:lvlText w:val="o"/>
      <w:lvlJc w:val="left"/>
      <w:pPr>
        <w:tabs>
          <w:tab w:val="num" w:pos="3600"/>
        </w:tabs>
        <w:ind w:left="3600" w:hanging="360"/>
      </w:pPr>
      <w:rPr>
        <w:rFonts w:ascii="Courier New" w:hAnsi="Courier New"/>
      </w:rPr>
    </w:lvl>
    <w:lvl w:ilvl="5" w:tplc="660EBA60">
      <w:start w:val="1"/>
      <w:numFmt w:val="bullet"/>
      <w:lvlText w:val=""/>
      <w:lvlJc w:val="left"/>
      <w:pPr>
        <w:tabs>
          <w:tab w:val="num" w:pos="4320"/>
        </w:tabs>
        <w:ind w:left="4320" w:hanging="360"/>
      </w:pPr>
      <w:rPr>
        <w:rFonts w:ascii="Wingdings" w:hAnsi="Wingdings"/>
      </w:rPr>
    </w:lvl>
    <w:lvl w:ilvl="6" w:tplc="6B1A33F2">
      <w:start w:val="1"/>
      <w:numFmt w:val="bullet"/>
      <w:lvlText w:val=""/>
      <w:lvlJc w:val="left"/>
      <w:pPr>
        <w:tabs>
          <w:tab w:val="num" w:pos="5040"/>
        </w:tabs>
        <w:ind w:left="5040" w:hanging="360"/>
      </w:pPr>
      <w:rPr>
        <w:rFonts w:ascii="Symbol" w:hAnsi="Symbol"/>
      </w:rPr>
    </w:lvl>
    <w:lvl w:ilvl="7" w:tplc="1270A25C">
      <w:start w:val="1"/>
      <w:numFmt w:val="bullet"/>
      <w:lvlText w:val="o"/>
      <w:lvlJc w:val="left"/>
      <w:pPr>
        <w:tabs>
          <w:tab w:val="num" w:pos="5760"/>
        </w:tabs>
        <w:ind w:left="5760" w:hanging="360"/>
      </w:pPr>
      <w:rPr>
        <w:rFonts w:ascii="Courier New" w:hAnsi="Courier New"/>
      </w:rPr>
    </w:lvl>
    <w:lvl w:ilvl="8" w:tplc="0EB0F788">
      <w:start w:val="1"/>
      <w:numFmt w:val="bullet"/>
      <w:lvlText w:val=""/>
      <w:lvlJc w:val="left"/>
      <w:pPr>
        <w:tabs>
          <w:tab w:val="num" w:pos="6480"/>
        </w:tabs>
        <w:ind w:left="6480" w:hanging="360"/>
      </w:pPr>
      <w:rPr>
        <w:rFonts w:ascii="Wingdings" w:hAnsi="Wingdings"/>
      </w:rPr>
    </w:lvl>
  </w:abstractNum>
  <w:abstractNum w:abstractNumId="51" w15:restartNumberingAfterBreak="0">
    <w:nsid w:val="7FCB6E02"/>
    <w:multiLevelType w:val="hybridMultilevel"/>
    <w:tmpl w:val="7FCB6DE3"/>
    <w:lvl w:ilvl="0" w:tplc="CF6CE07A">
      <w:start w:val="1"/>
      <w:numFmt w:val="bullet"/>
      <w:lvlText w:val=""/>
      <w:lvlJc w:val="left"/>
      <w:pPr>
        <w:ind w:left="720" w:hanging="360"/>
      </w:pPr>
      <w:rPr>
        <w:rFonts w:ascii="Symbol" w:hAnsi="Symbol"/>
      </w:rPr>
    </w:lvl>
    <w:lvl w:ilvl="1" w:tplc="3DC61E60">
      <w:start w:val="1"/>
      <w:numFmt w:val="bullet"/>
      <w:lvlText w:val="o"/>
      <w:lvlJc w:val="left"/>
      <w:pPr>
        <w:tabs>
          <w:tab w:val="num" w:pos="1440"/>
        </w:tabs>
        <w:ind w:left="1440" w:hanging="360"/>
      </w:pPr>
      <w:rPr>
        <w:rFonts w:ascii="Courier New" w:hAnsi="Courier New"/>
      </w:rPr>
    </w:lvl>
    <w:lvl w:ilvl="2" w:tplc="8AE0388C">
      <w:start w:val="1"/>
      <w:numFmt w:val="bullet"/>
      <w:lvlText w:val=""/>
      <w:lvlJc w:val="left"/>
      <w:pPr>
        <w:tabs>
          <w:tab w:val="num" w:pos="2160"/>
        </w:tabs>
        <w:ind w:left="2160" w:hanging="360"/>
      </w:pPr>
      <w:rPr>
        <w:rFonts w:ascii="Wingdings" w:hAnsi="Wingdings"/>
      </w:rPr>
    </w:lvl>
    <w:lvl w:ilvl="3" w:tplc="D71254BC">
      <w:start w:val="1"/>
      <w:numFmt w:val="bullet"/>
      <w:lvlText w:val=""/>
      <w:lvlJc w:val="left"/>
      <w:pPr>
        <w:tabs>
          <w:tab w:val="num" w:pos="2880"/>
        </w:tabs>
        <w:ind w:left="2880" w:hanging="360"/>
      </w:pPr>
      <w:rPr>
        <w:rFonts w:ascii="Symbol" w:hAnsi="Symbol"/>
      </w:rPr>
    </w:lvl>
    <w:lvl w:ilvl="4" w:tplc="2C6477DC">
      <w:start w:val="1"/>
      <w:numFmt w:val="bullet"/>
      <w:lvlText w:val="o"/>
      <w:lvlJc w:val="left"/>
      <w:pPr>
        <w:tabs>
          <w:tab w:val="num" w:pos="3600"/>
        </w:tabs>
        <w:ind w:left="3600" w:hanging="360"/>
      </w:pPr>
      <w:rPr>
        <w:rFonts w:ascii="Courier New" w:hAnsi="Courier New"/>
      </w:rPr>
    </w:lvl>
    <w:lvl w:ilvl="5" w:tplc="B73036E2">
      <w:start w:val="1"/>
      <w:numFmt w:val="bullet"/>
      <w:lvlText w:val=""/>
      <w:lvlJc w:val="left"/>
      <w:pPr>
        <w:tabs>
          <w:tab w:val="num" w:pos="4320"/>
        </w:tabs>
        <w:ind w:left="4320" w:hanging="360"/>
      </w:pPr>
      <w:rPr>
        <w:rFonts w:ascii="Wingdings" w:hAnsi="Wingdings"/>
      </w:rPr>
    </w:lvl>
    <w:lvl w:ilvl="6" w:tplc="09124F42">
      <w:start w:val="1"/>
      <w:numFmt w:val="bullet"/>
      <w:lvlText w:val=""/>
      <w:lvlJc w:val="left"/>
      <w:pPr>
        <w:tabs>
          <w:tab w:val="num" w:pos="5040"/>
        </w:tabs>
        <w:ind w:left="5040" w:hanging="360"/>
      </w:pPr>
      <w:rPr>
        <w:rFonts w:ascii="Symbol" w:hAnsi="Symbol"/>
      </w:rPr>
    </w:lvl>
    <w:lvl w:ilvl="7" w:tplc="2E18C5D6">
      <w:start w:val="1"/>
      <w:numFmt w:val="bullet"/>
      <w:lvlText w:val="o"/>
      <w:lvlJc w:val="left"/>
      <w:pPr>
        <w:tabs>
          <w:tab w:val="num" w:pos="5760"/>
        </w:tabs>
        <w:ind w:left="5760" w:hanging="360"/>
      </w:pPr>
      <w:rPr>
        <w:rFonts w:ascii="Courier New" w:hAnsi="Courier New"/>
      </w:rPr>
    </w:lvl>
    <w:lvl w:ilvl="8" w:tplc="3800D064">
      <w:start w:val="1"/>
      <w:numFmt w:val="bullet"/>
      <w:lvlText w:val=""/>
      <w:lvlJc w:val="left"/>
      <w:pPr>
        <w:tabs>
          <w:tab w:val="num" w:pos="6480"/>
        </w:tabs>
        <w:ind w:left="6480" w:hanging="360"/>
      </w:pPr>
      <w:rPr>
        <w:rFonts w:ascii="Wingdings" w:hAnsi="Wingdings"/>
      </w:rPr>
    </w:lvl>
  </w:abstractNum>
  <w:abstractNum w:abstractNumId="52" w15:restartNumberingAfterBreak="0">
    <w:nsid w:val="7FCB6E03"/>
    <w:multiLevelType w:val="hybridMultilevel"/>
    <w:tmpl w:val="7FCB6DE4"/>
    <w:lvl w:ilvl="0" w:tplc="E424DC48">
      <w:start w:val="1"/>
      <w:numFmt w:val="bullet"/>
      <w:lvlText w:val=""/>
      <w:lvlJc w:val="left"/>
      <w:pPr>
        <w:ind w:left="720" w:hanging="360"/>
      </w:pPr>
      <w:rPr>
        <w:rFonts w:ascii="Symbol" w:hAnsi="Symbol"/>
      </w:rPr>
    </w:lvl>
    <w:lvl w:ilvl="1" w:tplc="68F8943C">
      <w:start w:val="1"/>
      <w:numFmt w:val="bullet"/>
      <w:lvlText w:val="o"/>
      <w:lvlJc w:val="left"/>
      <w:pPr>
        <w:tabs>
          <w:tab w:val="num" w:pos="1440"/>
        </w:tabs>
        <w:ind w:left="1440" w:hanging="360"/>
      </w:pPr>
      <w:rPr>
        <w:rFonts w:ascii="Courier New" w:hAnsi="Courier New"/>
      </w:rPr>
    </w:lvl>
    <w:lvl w:ilvl="2" w:tplc="4DC845CC">
      <w:start w:val="1"/>
      <w:numFmt w:val="bullet"/>
      <w:lvlText w:val=""/>
      <w:lvlJc w:val="left"/>
      <w:pPr>
        <w:tabs>
          <w:tab w:val="num" w:pos="2160"/>
        </w:tabs>
        <w:ind w:left="2160" w:hanging="360"/>
      </w:pPr>
      <w:rPr>
        <w:rFonts w:ascii="Wingdings" w:hAnsi="Wingdings"/>
      </w:rPr>
    </w:lvl>
    <w:lvl w:ilvl="3" w:tplc="34EEDF38">
      <w:start w:val="1"/>
      <w:numFmt w:val="bullet"/>
      <w:lvlText w:val=""/>
      <w:lvlJc w:val="left"/>
      <w:pPr>
        <w:tabs>
          <w:tab w:val="num" w:pos="2880"/>
        </w:tabs>
        <w:ind w:left="2880" w:hanging="360"/>
      </w:pPr>
      <w:rPr>
        <w:rFonts w:ascii="Symbol" w:hAnsi="Symbol"/>
      </w:rPr>
    </w:lvl>
    <w:lvl w:ilvl="4" w:tplc="201AE7DA">
      <w:start w:val="1"/>
      <w:numFmt w:val="bullet"/>
      <w:lvlText w:val="o"/>
      <w:lvlJc w:val="left"/>
      <w:pPr>
        <w:tabs>
          <w:tab w:val="num" w:pos="3600"/>
        </w:tabs>
        <w:ind w:left="3600" w:hanging="360"/>
      </w:pPr>
      <w:rPr>
        <w:rFonts w:ascii="Courier New" w:hAnsi="Courier New"/>
      </w:rPr>
    </w:lvl>
    <w:lvl w:ilvl="5" w:tplc="4E6873B2">
      <w:start w:val="1"/>
      <w:numFmt w:val="bullet"/>
      <w:lvlText w:val=""/>
      <w:lvlJc w:val="left"/>
      <w:pPr>
        <w:tabs>
          <w:tab w:val="num" w:pos="4320"/>
        </w:tabs>
        <w:ind w:left="4320" w:hanging="360"/>
      </w:pPr>
      <w:rPr>
        <w:rFonts w:ascii="Wingdings" w:hAnsi="Wingdings"/>
      </w:rPr>
    </w:lvl>
    <w:lvl w:ilvl="6" w:tplc="03AC5DCC">
      <w:start w:val="1"/>
      <w:numFmt w:val="bullet"/>
      <w:lvlText w:val=""/>
      <w:lvlJc w:val="left"/>
      <w:pPr>
        <w:tabs>
          <w:tab w:val="num" w:pos="5040"/>
        </w:tabs>
        <w:ind w:left="5040" w:hanging="360"/>
      </w:pPr>
      <w:rPr>
        <w:rFonts w:ascii="Symbol" w:hAnsi="Symbol"/>
      </w:rPr>
    </w:lvl>
    <w:lvl w:ilvl="7" w:tplc="CFACB42A">
      <w:start w:val="1"/>
      <w:numFmt w:val="bullet"/>
      <w:lvlText w:val="o"/>
      <w:lvlJc w:val="left"/>
      <w:pPr>
        <w:tabs>
          <w:tab w:val="num" w:pos="5760"/>
        </w:tabs>
        <w:ind w:left="5760" w:hanging="360"/>
      </w:pPr>
      <w:rPr>
        <w:rFonts w:ascii="Courier New" w:hAnsi="Courier New"/>
      </w:rPr>
    </w:lvl>
    <w:lvl w:ilvl="8" w:tplc="1FE02008">
      <w:start w:val="1"/>
      <w:numFmt w:val="bullet"/>
      <w:lvlText w:val=""/>
      <w:lvlJc w:val="left"/>
      <w:pPr>
        <w:tabs>
          <w:tab w:val="num" w:pos="6480"/>
        </w:tabs>
        <w:ind w:left="6480" w:hanging="360"/>
      </w:pPr>
      <w:rPr>
        <w:rFonts w:ascii="Wingdings" w:hAnsi="Wingdings"/>
      </w:rPr>
    </w:lvl>
  </w:abstractNum>
  <w:abstractNum w:abstractNumId="53" w15:restartNumberingAfterBreak="0">
    <w:nsid w:val="7FCB6E04"/>
    <w:multiLevelType w:val="hybridMultilevel"/>
    <w:tmpl w:val="7FCB6DE5"/>
    <w:lvl w:ilvl="0" w:tplc="8D4AE688">
      <w:start w:val="1"/>
      <w:numFmt w:val="bullet"/>
      <w:lvlText w:val=""/>
      <w:lvlJc w:val="left"/>
      <w:pPr>
        <w:ind w:left="720" w:hanging="360"/>
      </w:pPr>
      <w:rPr>
        <w:rFonts w:ascii="Symbol" w:hAnsi="Symbol"/>
      </w:rPr>
    </w:lvl>
    <w:lvl w:ilvl="1" w:tplc="B2804588">
      <w:start w:val="1"/>
      <w:numFmt w:val="bullet"/>
      <w:lvlText w:val="o"/>
      <w:lvlJc w:val="left"/>
      <w:pPr>
        <w:tabs>
          <w:tab w:val="num" w:pos="1440"/>
        </w:tabs>
        <w:ind w:left="1440" w:hanging="360"/>
      </w:pPr>
      <w:rPr>
        <w:rFonts w:ascii="Courier New" w:hAnsi="Courier New"/>
      </w:rPr>
    </w:lvl>
    <w:lvl w:ilvl="2" w:tplc="D5C4392C">
      <w:start w:val="1"/>
      <w:numFmt w:val="bullet"/>
      <w:lvlText w:val=""/>
      <w:lvlJc w:val="left"/>
      <w:pPr>
        <w:tabs>
          <w:tab w:val="num" w:pos="2160"/>
        </w:tabs>
        <w:ind w:left="2160" w:hanging="360"/>
      </w:pPr>
      <w:rPr>
        <w:rFonts w:ascii="Wingdings" w:hAnsi="Wingdings"/>
      </w:rPr>
    </w:lvl>
    <w:lvl w:ilvl="3" w:tplc="BFE659A0">
      <w:start w:val="1"/>
      <w:numFmt w:val="bullet"/>
      <w:lvlText w:val=""/>
      <w:lvlJc w:val="left"/>
      <w:pPr>
        <w:tabs>
          <w:tab w:val="num" w:pos="2880"/>
        </w:tabs>
        <w:ind w:left="2880" w:hanging="360"/>
      </w:pPr>
      <w:rPr>
        <w:rFonts w:ascii="Symbol" w:hAnsi="Symbol"/>
      </w:rPr>
    </w:lvl>
    <w:lvl w:ilvl="4" w:tplc="C46CE794">
      <w:start w:val="1"/>
      <w:numFmt w:val="bullet"/>
      <w:lvlText w:val="o"/>
      <w:lvlJc w:val="left"/>
      <w:pPr>
        <w:tabs>
          <w:tab w:val="num" w:pos="3600"/>
        </w:tabs>
        <w:ind w:left="3600" w:hanging="360"/>
      </w:pPr>
      <w:rPr>
        <w:rFonts w:ascii="Courier New" w:hAnsi="Courier New"/>
      </w:rPr>
    </w:lvl>
    <w:lvl w:ilvl="5" w:tplc="9D9E55D8">
      <w:start w:val="1"/>
      <w:numFmt w:val="bullet"/>
      <w:lvlText w:val=""/>
      <w:lvlJc w:val="left"/>
      <w:pPr>
        <w:tabs>
          <w:tab w:val="num" w:pos="4320"/>
        </w:tabs>
        <w:ind w:left="4320" w:hanging="360"/>
      </w:pPr>
      <w:rPr>
        <w:rFonts w:ascii="Wingdings" w:hAnsi="Wingdings"/>
      </w:rPr>
    </w:lvl>
    <w:lvl w:ilvl="6" w:tplc="AC140322">
      <w:start w:val="1"/>
      <w:numFmt w:val="bullet"/>
      <w:lvlText w:val=""/>
      <w:lvlJc w:val="left"/>
      <w:pPr>
        <w:tabs>
          <w:tab w:val="num" w:pos="5040"/>
        </w:tabs>
        <w:ind w:left="5040" w:hanging="360"/>
      </w:pPr>
      <w:rPr>
        <w:rFonts w:ascii="Symbol" w:hAnsi="Symbol"/>
      </w:rPr>
    </w:lvl>
    <w:lvl w:ilvl="7" w:tplc="6F5C957E">
      <w:start w:val="1"/>
      <w:numFmt w:val="bullet"/>
      <w:lvlText w:val="o"/>
      <w:lvlJc w:val="left"/>
      <w:pPr>
        <w:tabs>
          <w:tab w:val="num" w:pos="5760"/>
        </w:tabs>
        <w:ind w:left="5760" w:hanging="360"/>
      </w:pPr>
      <w:rPr>
        <w:rFonts w:ascii="Courier New" w:hAnsi="Courier New"/>
      </w:rPr>
    </w:lvl>
    <w:lvl w:ilvl="8" w:tplc="7F64BC2E">
      <w:start w:val="1"/>
      <w:numFmt w:val="bullet"/>
      <w:lvlText w:val=""/>
      <w:lvlJc w:val="left"/>
      <w:pPr>
        <w:tabs>
          <w:tab w:val="num" w:pos="6480"/>
        </w:tabs>
        <w:ind w:left="6480" w:hanging="360"/>
      </w:pPr>
      <w:rPr>
        <w:rFonts w:ascii="Wingdings" w:hAnsi="Wingdings"/>
      </w:rPr>
    </w:lvl>
  </w:abstractNum>
  <w:abstractNum w:abstractNumId="54" w15:restartNumberingAfterBreak="0">
    <w:nsid w:val="7FCB6E05"/>
    <w:multiLevelType w:val="hybridMultilevel"/>
    <w:tmpl w:val="7FCB6DE6"/>
    <w:lvl w:ilvl="0" w:tplc="4196AD78">
      <w:start w:val="1"/>
      <w:numFmt w:val="bullet"/>
      <w:lvlText w:val=""/>
      <w:lvlJc w:val="left"/>
      <w:pPr>
        <w:ind w:left="720" w:hanging="360"/>
      </w:pPr>
      <w:rPr>
        <w:rFonts w:ascii="Symbol" w:hAnsi="Symbol"/>
      </w:rPr>
    </w:lvl>
    <w:lvl w:ilvl="1" w:tplc="4B820C5A">
      <w:start w:val="1"/>
      <w:numFmt w:val="bullet"/>
      <w:lvlText w:val="o"/>
      <w:lvlJc w:val="left"/>
      <w:pPr>
        <w:tabs>
          <w:tab w:val="num" w:pos="1440"/>
        </w:tabs>
        <w:ind w:left="1440" w:hanging="360"/>
      </w:pPr>
      <w:rPr>
        <w:rFonts w:ascii="Courier New" w:hAnsi="Courier New"/>
      </w:rPr>
    </w:lvl>
    <w:lvl w:ilvl="2" w:tplc="51F2007E">
      <w:start w:val="1"/>
      <w:numFmt w:val="bullet"/>
      <w:lvlText w:val=""/>
      <w:lvlJc w:val="left"/>
      <w:pPr>
        <w:tabs>
          <w:tab w:val="num" w:pos="2160"/>
        </w:tabs>
        <w:ind w:left="2160" w:hanging="360"/>
      </w:pPr>
      <w:rPr>
        <w:rFonts w:ascii="Wingdings" w:hAnsi="Wingdings"/>
      </w:rPr>
    </w:lvl>
    <w:lvl w:ilvl="3" w:tplc="46AA7B08">
      <w:start w:val="1"/>
      <w:numFmt w:val="bullet"/>
      <w:lvlText w:val=""/>
      <w:lvlJc w:val="left"/>
      <w:pPr>
        <w:tabs>
          <w:tab w:val="num" w:pos="2880"/>
        </w:tabs>
        <w:ind w:left="2880" w:hanging="360"/>
      </w:pPr>
      <w:rPr>
        <w:rFonts w:ascii="Symbol" w:hAnsi="Symbol"/>
      </w:rPr>
    </w:lvl>
    <w:lvl w:ilvl="4" w:tplc="53EAB900">
      <w:start w:val="1"/>
      <w:numFmt w:val="bullet"/>
      <w:lvlText w:val="o"/>
      <w:lvlJc w:val="left"/>
      <w:pPr>
        <w:tabs>
          <w:tab w:val="num" w:pos="3600"/>
        </w:tabs>
        <w:ind w:left="3600" w:hanging="360"/>
      </w:pPr>
      <w:rPr>
        <w:rFonts w:ascii="Courier New" w:hAnsi="Courier New"/>
      </w:rPr>
    </w:lvl>
    <w:lvl w:ilvl="5" w:tplc="B78282DA">
      <w:start w:val="1"/>
      <w:numFmt w:val="bullet"/>
      <w:lvlText w:val=""/>
      <w:lvlJc w:val="left"/>
      <w:pPr>
        <w:tabs>
          <w:tab w:val="num" w:pos="4320"/>
        </w:tabs>
        <w:ind w:left="4320" w:hanging="360"/>
      </w:pPr>
      <w:rPr>
        <w:rFonts w:ascii="Wingdings" w:hAnsi="Wingdings"/>
      </w:rPr>
    </w:lvl>
    <w:lvl w:ilvl="6" w:tplc="75FEF186">
      <w:start w:val="1"/>
      <w:numFmt w:val="bullet"/>
      <w:lvlText w:val=""/>
      <w:lvlJc w:val="left"/>
      <w:pPr>
        <w:tabs>
          <w:tab w:val="num" w:pos="5040"/>
        </w:tabs>
        <w:ind w:left="5040" w:hanging="360"/>
      </w:pPr>
      <w:rPr>
        <w:rFonts w:ascii="Symbol" w:hAnsi="Symbol"/>
      </w:rPr>
    </w:lvl>
    <w:lvl w:ilvl="7" w:tplc="2B04C486">
      <w:start w:val="1"/>
      <w:numFmt w:val="bullet"/>
      <w:lvlText w:val="o"/>
      <w:lvlJc w:val="left"/>
      <w:pPr>
        <w:tabs>
          <w:tab w:val="num" w:pos="5760"/>
        </w:tabs>
        <w:ind w:left="5760" w:hanging="360"/>
      </w:pPr>
      <w:rPr>
        <w:rFonts w:ascii="Courier New" w:hAnsi="Courier New"/>
      </w:rPr>
    </w:lvl>
    <w:lvl w:ilvl="8" w:tplc="D8EC7D92">
      <w:start w:val="1"/>
      <w:numFmt w:val="bullet"/>
      <w:lvlText w:val=""/>
      <w:lvlJc w:val="left"/>
      <w:pPr>
        <w:tabs>
          <w:tab w:val="num" w:pos="6480"/>
        </w:tabs>
        <w:ind w:left="6480" w:hanging="360"/>
      </w:pPr>
      <w:rPr>
        <w:rFonts w:ascii="Wingdings" w:hAnsi="Wingdings"/>
      </w:rPr>
    </w:lvl>
  </w:abstractNum>
  <w:abstractNum w:abstractNumId="55" w15:restartNumberingAfterBreak="0">
    <w:nsid w:val="7FCB6E06"/>
    <w:multiLevelType w:val="hybridMultilevel"/>
    <w:tmpl w:val="7FCB6DE7"/>
    <w:lvl w:ilvl="0" w:tplc="DFF09960">
      <w:start w:val="1"/>
      <w:numFmt w:val="bullet"/>
      <w:lvlText w:val=""/>
      <w:lvlJc w:val="left"/>
      <w:pPr>
        <w:ind w:left="720" w:hanging="360"/>
      </w:pPr>
      <w:rPr>
        <w:rFonts w:ascii="Symbol" w:hAnsi="Symbol"/>
      </w:rPr>
    </w:lvl>
    <w:lvl w:ilvl="1" w:tplc="8E3ADA02">
      <w:start w:val="1"/>
      <w:numFmt w:val="bullet"/>
      <w:lvlText w:val="o"/>
      <w:lvlJc w:val="left"/>
      <w:pPr>
        <w:ind w:left="1440" w:hanging="360"/>
      </w:pPr>
      <w:rPr>
        <w:rFonts w:ascii="Courier New" w:hAnsi="Courier New"/>
      </w:rPr>
    </w:lvl>
    <w:lvl w:ilvl="2" w:tplc="15A60888">
      <w:start w:val="1"/>
      <w:numFmt w:val="bullet"/>
      <w:lvlText w:val=""/>
      <w:lvlJc w:val="left"/>
      <w:pPr>
        <w:tabs>
          <w:tab w:val="num" w:pos="2160"/>
        </w:tabs>
        <w:ind w:left="2160" w:hanging="360"/>
      </w:pPr>
      <w:rPr>
        <w:rFonts w:ascii="Wingdings" w:hAnsi="Wingdings"/>
      </w:rPr>
    </w:lvl>
    <w:lvl w:ilvl="3" w:tplc="94DAD6F4">
      <w:start w:val="1"/>
      <w:numFmt w:val="bullet"/>
      <w:lvlText w:val=""/>
      <w:lvlJc w:val="left"/>
      <w:pPr>
        <w:tabs>
          <w:tab w:val="num" w:pos="2880"/>
        </w:tabs>
        <w:ind w:left="2880" w:hanging="360"/>
      </w:pPr>
      <w:rPr>
        <w:rFonts w:ascii="Symbol" w:hAnsi="Symbol"/>
      </w:rPr>
    </w:lvl>
    <w:lvl w:ilvl="4" w:tplc="CDBC51E4">
      <w:start w:val="1"/>
      <w:numFmt w:val="bullet"/>
      <w:lvlText w:val="o"/>
      <w:lvlJc w:val="left"/>
      <w:pPr>
        <w:tabs>
          <w:tab w:val="num" w:pos="3600"/>
        </w:tabs>
        <w:ind w:left="3600" w:hanging="360"/>
      </w:pPr>
      <w:rPr>
        <w:rFonts w:ascii="Courier New" w:hAnsi="Courier New"/>
      </w:rPr>
    </w:lvl>
    <w:lvl w:ilvl="5" w:tplc="FBD85604">
      <w:start w:val="1"/>
      <w:numFmt w:val="bullet"/>
      <w:lvlText w:val=""/>
      <w:lvlJc w:val="left"/>
      <w:pPr>
        <w:tabs>
          <w:tab w:val="num" w:pos="4320"/>
        </w:tabs>
        <w:ind w:left="4320" w:hanging="360"/>
      </w:pPr>
      <w:rPr>
        <w:rFonts w:ascii="Wingdings" w:hAnsi="Wingdings"/>
      </w:rPr>
    </w:lvl>
    <w:lvl w:ilvl="6" w:tplc="488C92CA">
      <w:start w:val="1"/>
      <w:numFmt w:val="bullet"/>
      <w:lvlText w:val=""/>
      <w:lvlJc w:val="left"/>
      <w:pPr>
        <w:tabs>
          <w:tab w:val="num" w:pos="5040"/>
        </w:tabs>
        <w:ind w:left="5040" w:hanging="360"/>
      </w:pPr>
      <w:rPr>
        <w:rFonts w:ascii="Symbol" w:hAnsi="Symbol"/>
      </w:rPr>
    </w:lvl>
    <w:lvl w:ilvl="7" w:tplc="D7AA3042">
      <w:start w:val="1"/>
      <w:numFmt w:val="bullet"/>
      <w:lvlText w:val="o"/>
      <w:lvlJc w:val="left"/>
      <w:pPr>
        <w:tabs>
          <w:tab w:val="num" w:pos="5760"/>
        </w:tabs>
        <w:ind w:left="5760" w:hanging="360"/>
      </w:pPr>
      <w:rPr>
        <w:rFonts w:ascii="Courier New" w:hAnsi="Courier New"/>
      </w:rPr>
    </w:lvl>
    <w:lvl w:ilvl="8" w:tplc="DD78D464">
      <w:start w:val="1"/>
      <w:numFmt w:val="bullet"/>
      <w:lvlText w:val=""/>
      <w:lvlJc w:val="left"/>
      <w:pPr>
        <w:tabs>
          <w:tab w:val="num" w:pos="6480"/>
        </w:tabs>
        <w:ind w:left="6480" w:hanging="360"/>
      </w:pPr>
      <w:rPr>
        <w:rFonts w:ascii="Wingdings" w:hAnsi="Wingdings"/>
      </w:rPr>
    </w:lvl>
  </w:abstractNum>
  <w:abstractNum w:abstractNumId="56" w15:restartNumberingAfterBreak="0">
    <w:nsid w:val="7FCB6E07"/>
    <w:multiLevelType w:val="hybridMultilevel"/>
    <w:tmpl w:val="7FCB6DE8"/>
    <w:lvl w:ilvl="0" w:tplc="D49AD592">
      <w:start w:val="1"/>
      <w:numFmt w:val="bullet"/>
      <w:lvlText w:val=""/>
      <w:lvlJc w:val="left"/>
      <w:pPr>
        <w:ind w:left="720" w:hanging="360"/>
      </w:pPr>
      <w:rPr>
        <w:rFonts w:ascii="Symbol" w:hAnsi="Symbol"/>
      </w:rPr>
    </w:lvl>
    <w:lvl w:ilvl="1" w:tplc="FBFC9670">
      <w:start w:val="1"/>
      <w:numFmt w:val="bullet"/>
      <w:lvlText w:val="o"/>
      <w:lvlJc w:val="left"/>
      <w:pPr>
        <w:tabs>
          <w:tab w:val="num" w:pos="1440"/>
        </w:tabs>
        <w:ind w:left="1440" w:hanging="360"/>
      </w:pPr>
      <w:rPr>
        <w:rFonts w:ascii="Courier New" w:hAnsi="Courier New"/>
      </w:rPr>
    </w:lvl>
    <w:lvl w:ilvl="2" w:tplc="C9382448">
      <w:start w:val="1"/>
      <w:numFmt w:val="bullet"/>
      <w:lvlText w:val=""/>
      <w:lvlJc w:val="left"/>
      <w:pPr>
        <w:tabs>
          <w:tab w:val="num" w:pos="2160"/>
        </w:tabs>
        <w:ind w:left="2160" w:hanging="360"/>
      </w:pPr>
      <w:rPr>
        <w:rFonts w:ascii="Wingdings" w:hAnsi="Wingdings"/>
      </w:rPr>
    </w:lvl>
    <w:lvl w:ilvl="3" w:tplc="5E16065A">
      <w:start w:val="1"/>
      <w:numFmt w:val="bullet"/>
      <w:lvlText w:val=""/>
      <w:lvlJc w:val="left"/>
      <w:pPr>
        <w:tabs>
          <w:tab w:val="num" w:pos="2880"/>
        </w:tabs>
        <w:ind w:left="2880" w:hanging="360"/>
      </w:pPr>
      <w:rPr>
        <w:rFonts w:ascii="Symbol" w:hAnsi="Symbol"/>
      </w:rPr>
    </w:lvl>
    <w:lvl w:ilvl="4" w:tplc="FAA050BA">
      <w:start w:val="1"/>
      <w:numFmt w:val="bullet"/>
      <w:lvlText w:val="o"/>
      <w:lvlJc w:val="left"/>
      <w:pPr>
        <w:tabs>
          <w:tab w:val="num" w:pos="3600"/>
        </w:tabs>
        <w:ind w:left="3600" w:hanging="360"/>
      </w:pPr>
      <w:rPr>
        <w:rFonts w:ascii="Courier New" w:hAnsi="Courier New"/>
      </w:rPr>
    </w:lvl>
    <w:lvl w:ilvl="5" w:tplc="6F0A5F28">
      <w:start w:val="1"/>
      <w:numFmt w:val="bullet"/>
      <w:lvlText w:val=""/>
      <w:lvlJc w:val="left"/>
      <w:pPr>
        <w:tabs>
          <w:tab w:val="num" w:pos="4320"/>
        </w:tabs>
        <w:ind w:left="4320" w:hanging="360"/>
      </w:pPr>
      <w:rPr>
        <w:rFonts w:ascii="Wingdings" w:hAnsi="Wingdings"/>
      </w:rPr>
    </w:lvl>
    <w:lvl w:ilvl="6" w:tplc="1EF282D0">
      <w:start w:val="1"/>
      <w:numFmt w:val="bullet"/>
      <w:lvlText w:val=""/>
      <w:lvlJc w:val="left"/>
      <w:pPr>
        <w:tabs>
          <w:tab w:val="num" w:pos="5040"/>
        </w:tabs>
        <w:ind w:left="5040" w:hanging="360"/>
      </w:pPr>
      <w:rPr>
        <w:rFonts w:ascii="Symbol" w:hAnsi="Symbol"/>
      </w:rPr>
    </w:lvl>
    <w:lvl w:ilvl="7" w:tplc="C366A3B2">
      <w:start w:val="1"/>
      <w:numFmt w:val="bullet"/>
      <w:lvlText w:val="o"/>
      <w:lvlJc w:val="left"/>
      <w:pPr>
        <w:tabs>
          <w:tab w:val="num" w:pos="5760"/>
        </w:tabs>
        <w:ind w:left="5760" w:hanging="360"/>
      </w:pPr>
      <w:rPr>
        <w:rFonts w:ascii="Courier New" w:hAnsi="Courier New"/>
      </w:rPr>
    </w:lvl>
    <w:lvl w:ilvl="8" w:tplc="897CEDD2">
      <w:start w:val="1"/>
      <w:numFmt w:val="bullet"/>
      <w:lvlText w:val=""/>
      <w:lvlJc w:val="left"/>
      <w:pPr>
        <w:tabs>
          <w:tab w:val="num" w:pos="6480"/>
        </w:tabs>
        <w:ind w:left="6480" w:hanging="360"/>
      </w:pPr>
      <w:rPr>
        <w:rFonts w:ascii="Wingdings" w:hAnsi="Wingdings"/>
      </w:rPr>
    </w:lvl>
  </w:abstractNum>
  <w:abstractNum w:abstractNumId="57" w15:restartNumberingAfterBreak="0">
    <w:nsid w:val="7FCB6E08"/>
    <w:multiLevelType w:val="hybridMultilevel"/>
    <w:tmpl w:val="7FCB6DE9"/>
    <w:lvl w:ilvl="0" w:tplc="BF08499A">
      <w:start w:val="1"/>
      <w:numFmt w:val="bullet"/>
      <w:lvlText w:val=""/>
      <w:lvlJc w:val="left"/>
      <w:pPr>
        <w:ind w:left="720" w:hanging="360"/>
      </w:pPr>
      <w:rPr>
        <w:rFonts w:ascii="Symbol" w:hAnsi="Symbol"/>
      </w:rPr>
    </w:lvl>
    <w:lvl w:ilvl="1" w:tplc="2B76CB8E">
      <w:start w:val="1"/>
      <w:numFmt w:val="bullet"/>
      <w:lvlText w:val="o"/>
      <w:lvlJc w:val="left"/>
      <w:pPr>
        <w:tabs>
          <w:tab w:val="num" w:pos="1440"/>
        </w:tabs>
        <w:ind w:left="1440" w:hanging="360"/>
      </w:pPr>
      <w:rPr>
        <w:rFonts w:ascii="Courier New" w:hAnsi="Courier New"/>
      </w:rPr>
    </w:lvl>
    <w:lvl w:ilvl="2" w:tplc="A2A06C02">
      <w:start w:val="1"/>
      <w:numFmt w:val="bullet"/>
      <w:lvlText w:val=""/>
      <w:lvlJc w:val="left"/>
      <w:pPr>
        <w:tabs>
          <w:tab w:val="num" w:pos="2160"/>
        </w:tabs>
        <w:ind w:left="2160" w:hanging="360"/>
      </w:pPr>
      <w:rPr>
        <w:rFonts w:ascii="Wingdings" w:hAnsi="Wingdings"/>
      </w:rPr>
    </w:lvl>
    <w:lvl w:ilvl="3" w:tplc="E5488C94">
      <w:start w:val="1"/>
      <w:numFmt w:val="bullet"/>
      <w:lvlText w:val=""/>
      <w:lvlJc w:val="left"/>
      <w:pPr>
        <w:tabs>
          <w:tab w:val="num" w:pos="2880"/>
        </w:tabs>
        <w:ind w:left="2880" w:hanging="360"/>
      </w:pPr>
      <w:rPr>
        <w:rFonts w:ascii="Symbol" w:hAnsi="Symbol"/>
      </w:rPr>
    </w:lvl>
    <w:lvl w:ilvl="4" w:tplc="7FE4BE82">
      <w:start w:val="1"/>
      <w:numFmt w:val="bullet"/>
      <w:lvlText w:val="o"/>
      <w:lvlJc w:val="left"/>
      <w:pPr>
        <w:tabs>
          <w:tab w:val="num" w:pos="3600"/>
        </w:tabs>
        <w:ind w:left="3600" w:hanging="360"/>
      </w:pPr>
      <w:rPr>
        <w:rFonts w:ascii="Courier New" w:hAnsi="Courier New"/>
      </w:rPr>
    </w:lvl>
    <w:lvl w:ilvl="5" w:tplc="051417B4">
      <w:start w:val="1"/>
      <w:numFmt w:val="bullet"/>
      <w:lvlText w:val=""/>
      <w:lvlJc w:val="left"/>
      <w:pPr>
        <w:tabs>
          <w:tab w:val="num" w:pos="4320"/>
        </w:tabs>
        <w:ind w:left="4320" w:hanging="360"/>
      </w:pPr>
      <w:rPr>
        <w:rFonts w:ascii="Wingdings" w:hAnsi="Wingdings"/>
      </w:rPr>
    </w:lvl>
    <w:lvl w:ilvl="6" w:tplc="93801C46">
      <w:start w:val="1"/>
      <w:numFmt w:val="bullet"/>
      <w:lvlText w:val=""/>
      <w:lvlJc w:val="left"/>
      <w:pPr>
        <w:tabs>
          <w:tab w:val="num" w:pos="5040"/>
        </w:tabs>
        <w:ind w:left="5040" w:hanging="360"/>
      </w:pPr>
      <w:rPr>
        <w:rFonts w:ascii="Symbol" w:hAnsi="Symbol"/>
      </w:rPr>
    </w:lvl>
    <w:lvl w:ilvl="7" w:tplc="0AE68188">
      <w:start w:val="1"/>
      <w:numFmt w:val="bullet"/>
      <w:lvlText w:val="o"/>
      <w:lvlJc w:val="left"/>
      <w:pPr>
        <w:tabs>
          <w:tab w:val="num" w:pos="5760"/>
        </w:tabs>
        <w:ind w:left="5760" w:hanging="360"/>
      </w:pPr>
      <w:rPr>
        <w:rFonts w:ascii="Courier New" w:hAnsi="Courier New"/>
      </w:rPr>
    </w:lvl>
    <w:lvl w:ilvl="8" w:tplc="A3C08318">
      <w:start w:val="1"/>
      <w:numFmt w:val="bullet"/>
      <w:lvlText w:val=""/>
      <w:lvlJc w:val="left"/>
      <w:pPr>
        <w:tabs>
          <w:tab w:val="num" w:pos="6480"/>
        </w:tabs>
        <w:ind w:left="6480" w:hanging="360"/>
      </w:pPr>
      <w:rPr>
        <w:rFonts w:ascii="Wingdings" w:hAnsi="Wingdings"/>
      </w:rPr>
    </w:lvl>
  </w:abstractNum>
  <w:abstractNum w:abstractNumId="58" w15:restartNumberingAfterBreak="0">
    <w:nsid w:val="7FCB6E09"/>
    <w:multiLevelType w:val="hybridMultilevel"/>
    <w:tmpl w:val="7FCB6DEA"/>
    <w:lvl w:ilvl="0" w:tplc="123016E0">
      <w:start w:val="1"/>
      <w:numFmt w:val="bullet"/>
      <w:lvlText w:val=""/>
      <w:lvlJc w:val="left"/>
      <w:pPr>
        <w:ind w:left="720" w:hanging="360"/>
      </w:pPr>
      <w:rPr>
        <w:rFonts w:ascii="Symbol" w:hAnsi="Symbol"/>
      </w:rPr>
    </w:lvl>
    <w:lvl w:ilvl="1" w:tplc="13A2ACAE">
      <w:start w:val="1"/>
      <w:numFmt w:val="bullet"/>
      <w:lvlText w:val="o"/>
      <w:lvlJc w:val="left"/>
      <w:pPr>
        <w:tabs>
          <w:tab w:val="num" w:pos="1440"/>
        </w:tabs>
        <w:ind w:left="1440" w:hanging="360"/>
      </w:pPr>
      <w:rPr>
        <w:rFonts w:ascii="Courier New" w:hAnsi="Courier New"/>
      </w:rPr>
    </w:lvl>
    <w:lvl w:ilvl="2" w:tplc="08086016">
      <w:start w:val="1"/>
      <w:numFmt w:val="bullet"/>
      <w:lvlText w:val=""/>
      <w:lvlJc w:val="left"/>
      <w:pPr>
        <w:tabs>
          <w:tab w:val="num" w:pos="2160"/>
        </w:tabs>
        <w:ind w:left="2160" w:hanging="360"/>
      </w:pPr>
      <w:rPr>
        <w:rFonts w:ascii="Wingdings" w:hAnsi="Wingdings"/>
      </w:rPr>
    </w:lvl>
    <w:lvl w:ilvl="3" w:tplc="9D70664A">
      <w:start w:val="1"/>
      <w:numFmt w:val="bullet"/>
      <w:lvlText w:val=""/>
      <w:lvlJc w:val="left"/>
      <w:pPr>
        <w:tabs>
          <w:tab w:val="num" w:pos="2880"/>
        </w:tabs>
        <w:ind w:left="2880" w:hanging="360"/>
      </w:pPr>
      <w:rPr>
        <w:rFonts w:ascii="Symbol" w:hAnsi="Symbol"/>
      </w:rPr>
    </w:lvl>
    <w:lvl w:ilvl="4" w:tplc="AD923C24">
      <w:start w:val="1"/>
      <w:numFmt w:val="bullet"/>
      <w:lvlText w:val="o"/>
      <w:lvlJc w:val="left"/>
      <w:pPr>
        <w:tabs>
          <w:tab w:val="num" w:pos="3600"/>
        </w:tabs>
        <w:ind w:left="3600" w:hanging="360"/>
      </w:pPr>
      <w:rPr>
        <w:rFonts w:ascii="Courier New" w:hAnsi="Courier New"/>
      </w:rPr>
    </w:lvl>
    <w:lvl w:ilvl="5" w:tplc="866097CE">
      <w:start w:val="1"/>
      <w:numFmt w:val="bullet"/>
      <w:lvlText w:val=""/>
      <w:lvlJc w:val="left"/>
      <w:pPr>
        <w:tabs>
          <w:tab w:val="num" w:pos="4320"/>
        </w:tabs>
        <w:ind w:left="4320" w:hanging="360"/>
      </w:pPr>
      <w:rPr>
        <w:rFonts w:ascii="Wingdings" w:hAnsi="Wingdings"/>
      </w:rPr>
    </w:lvl>
    <w:lvl w:ilvl="6" w:tplc="2170338A">
      <w:start w:val="1"/>
      <w:numFmt w:val="bullet"/>
      <w:lvlText w:val=""/>
      <w:lvlJc w:val="left"/>
      <w:pPr>
        <w:tabs>
          <w:tab w:val="num" w:pos="5040"/>
        </w:tabs>
        <w:ind w:left="5040" w:hanging="360"/>
      </w:pPr>
      <w:rPr>
        <w:rFonts w:ascii="Symbol" w:hAnsi="Symbol"/>
      </w:rPr>
    </w:lvl>
    <w:lvl w:ilvl="7" w:tplc="B44A1BC2">
      <w:start w:val="1"/>
      <w:numFmt w:val="bullet"/>
      <w:lvlText w:val="o"/>
      <w:lvlJc w:val="left"/>
      <w:pPr>
        <w:tabs>
          <w:tab w:val="num" w:pos="5760"/>
        </w:tabs>
        <w:ind w:left="5760" w:hanging="360"/>
      </w:pPr>
      <w:rPr>
        <w:rFonts w:ascii="Courier New" w:hAnsi="Courier New"/>
      </w:rPr>
    </w:lvl>
    <w:lvl w:ilvl="8" w:tplc="4BA46008">
      <w:start w:val="1"/>
      <w:numFmt w:val="bullet"/>
      <w:lvlText w:val=""/>
      <w:lvlJc w:val="left"/>
      <w:pPr>
        <w:tabs>
          <w:tab w:val="num" w:pos="6480"/>
        </w:tabs>
        <w:ind w:left="6480" w:hanging="360"/>
      </w:pPr>
      <w:rPr>
        <w:rFonts w:ascii="Wingdings" w:hAnsi="Wingdings"/>
      </w:rPr>
    </w:lvl>
  </w:abstractNum>
  <w:abstractNum w:abstractNumId="59" w15:restartNumberingAfterBreak="0">
    <w:nsid w:val="7FCB6E0A"/>
    <w:multiLevelType w:val="hybridMultilevel"/>
    <w:tmpl w:val="7FCB6DE1"/>
    <w:lvl w:ilvl="0" w:tplc="FBA236E0">
      <w:start w:val="1"/>
      <w:numFmt w:val="bullet"/>
      <w:lvlText w:val=""/>
      <w:lvlJc w:val="left"/>
      <w:pPr>
        <w:ind w:left="720" w:hanging="360"/>
      </w:pPr>
      <w:rPr>
        <w:rFonts w:ascii="Symbol" w:hAnsi="Symbol"/>
      </w:rPr>
    </w:lvl>
    <w:lvl w:ilvl="1" w:tplc="7E16AAB4">
      <w:start w:val="1"/>
      <w:numFmt w:val="bullet"/>
      <w:lvlText w:val="o"/>
      <w:lvlJc w:val="left"/>
      <w:pPr>
        <w:tabs>
          <w:tab w:val="num" w:pos="1440"/>
        </w:tabs>
        <w:ind w:left="1440" w:hanging="360"/>
      </w:pPr>
      <w:rPr>
        <w:rFonts w:ascii="Courier New" w:hAnsi="Courier New"/>
      </w:rPr>
    </w:lvl>
    <w:lvl w:ilvl="2" w:tplc="6546BA7A">
      <w:start w:val="1"/>
      <w:numFmt w:val="bullet"/>
      <w:lvlText w:val=""/>
      <w:lvlJc w:val="left"/>
      <w:pPr>
        <w:tabs>
          <w:tab w:val="num" w:pos="2160"/>
        </w:tabs>
        <w:ind w:left="2160" w:hanging="360"/>
      </w:pPr>
      <w:rPr>
        <w:rFonts w:ascii="Wingdings" w:hAnsi="Wingdings"/>
      </w:rPr>
    </w:lvl>
    <w:lvl w:ilvl="3" w:tplc="6ADAC56A">
      <w:start w:val="1"/>
      <w:numFmt w:val="bullet"/>
      <w:lvlText w:val=""/>
      <w:lvlJc w:val="left"/>
      <w:pPr>
        <w:tabs>
          <w:tab w:val="num" w:pos="2880"/>
        </w:tabs>
        <w:ind w:left="2880" w:hanging="360"/>
      </w:pPr>
      <w:rPr>
        <w:rFonts w:ascii="Symbol" w:hAnsi="Symbol"/>
      </w:rPr>
    </w:lvl>
    <w:lvl w:ilvl="4" w:tplc="1D70A32E">
      <w:start w:val="1"/>
      <w:numFmt w:val="bullet"/>
      <w:lvlText w:val="o"/>
      <w:lvlJc w:val="left"/>
      <w:pPr>
        <w:tabs>
          <w:tab w:val="num" w:pos="3600"/>
        </w:tabs>
        <w:ind w:left="3600" w:hanging="360"/>
      </w:pPr>
      <w:rPr>
        <w:rFonts w:ascii="Courier New" w:hAnsi="Courier New"/>
      </w:rPr>
    </w:lvl>
    <w:lvl w:ilvl="5" w:tplc="82EAD12C">
      <w:start w:val="1"/>
      <w:numFmt w:val="bullet"/>
      <w:lvlText w:val=""/>
      <w:lvlJc w:val="left"/>
      <w:pPr>
        <w:tabs>
          <w:tab w:val="num" w:pos="4320"/>
        </w:tabs>
        <w:ind w:left="4320" w:hanging="360"/>
      </w:pPr>
      <w:rPr>
        <w:rFonts w:ascii="Wingdings" w:hAnsi="Wingdings"/>
      </w:rPr>
    </w:lvl>
    <w:lvl w:ilvl="6" w:tplc="0286352C">
      <w:start w:val="1"/>
      <w:numFmt w:val="bullet"/>
      <w:lvlText w:val=""/>
      <w:lvlJc w:val="left"/>
      <w:pPr>
        <w:tabs>
          <w:tab w:val="num" w:pos="5040"/>
        </w:tabs>
        <w:ind w:left="5040" w:hanging="360"/>
      </w:pPr>
      <w:rPr>
        <w:rFonts w:ascii="Symbol" w:hAnsi="Symbol"/>
      </w:rPr>
    </w:lvl>
    <w:lvl w:ilvl="7" w:tplc="4A6454C6">
      <w:start w:val="1"/>
      <w:numFmt w:val="bullet"/>
      <w:lvlText w:val="o"/>
      <w:lvlJc w:val="left"/>
      <w:pPr>
        <w:tabs>
          <w:tab w:val="num" w:pos="5760"/>
        </w:tabs>
        <w:ind w:left="5760" w:hanging="360"/>
      </w:pPr>
      <w:rPr>
        <w:rFonts w:ascii="Courier New" w:hAnsi="Courier New"/>
      </w:rPr>
    </w:lvl>
    <w:lvl w:ilvl="8" w:tplc="9A2E8600">
      <w:start w:val="1"/>
      <w:numFmt w:val="bullet"/>
      <w:lvlText w:val=""/>
      <w:lvlJc w:val="left"/>
      <w:pPr>
        <w:tabs>
          <w:tab w:val="num" w:pos="6480"/>
        </w:tabs>
        <w:ind w:left="6480" w:hanging="360"/>
      </w:pPr>
      <w:rPr>
        <w:rFonts w:ascii="Wingdings" w:hAnsi="Wingdings"/>
      </w:rPr>
    </w:lvl>
  </w:abstractNum>
  <w:abstractNum w:abstractNumId="60" w15:restartNumberingAfterBreak="0">
    <w:nsid w:val="7FCB6E0B"/>
    <w:multiLevelType w:val="hybridMultilevel"/>
    <w:tmpl w:val="7FCB6DE2"/>
    <w:lvl w:ilvl="0" w:tplc="304C5E18">
      <w:start w:val="1"/>
      <w:numFmt w:val="bullet"/>
      <w:lvlText w:val=""/>
      <w:lvlJc w:val="left"/>
      <w:pPr>
        <w:ind w:left="720" w:hanging="360"/>
      </w:pPr>
      <w:rPr>
        <w:rFonts w:ascii="Symbol" w:hAnsi="Symbol"/>
      </w:rPr>
    </w:lvl>
    <w:lvl w:ilvl="1" w:tplc="30385180">
      <w:start w:val="1"/>
      <w:numFmt w:val="bullet"/>
      <w:lvlText w:val="o"/>
      <w:lvlJc w:val="left"/>
      <w:pPr>
        <w:tabs>
          <w:tab w:val="num" w:pos="1440"/>
        </w:tabs>
        <w:ind w:left="1440" w:hanging="360"/>
      </w:pPr>
      <w:rPr>
        <w:rFonts w:ascii="Courier New" w:hAnsi="Courier New"/>
      </w:rPr>
    </w:lvl>
    <w:lvl w:ilvl="2" w:tplc="F9A4BE00">
      <w:start w:val="1"/>
      <w:numFmt w:val="bullet"/>
      <w:lvlText w:val=""/>
      <w:lvlJc w:val="left"/>
      <w:pPr>
        <w:tabs>
          <w:tab w:val="num" w:pos="2160"/>
        </w:tabs>
        <w:ind w:left="2160" w:hanging="360"/>
      </w:pPr>
      <w:rPr>
        <w:rFonts w:ascii="Wingdings" w:hAnsi="Wingdings"/>
      </w:rPr>
    </w:lvl>
    <w:lvl w:ilvl="3" w:tplc="8A8EE6DE">
      <w:start w:val="1"/>
      <w:numFmt w:val="bullet"/>
      <w:lvlText w:val=""/>
      <w:lvlJc w:val="left"/>
      <w:pPr>
        <w:tabs>
          <w:tab w:val="num" w:pos="2880"/>
        </w:tabs>
        <w:ind w:left="2880" w:hanging="360"/>
      </w:pPr>
      <w:rPr>
        <w:rFonts w:ascii="Symbol" w:hAnsi="Symbol"/>
      </w:rPr>
    </w:lvl>
    <w:lvl w:ilvl="4" w:tplc="5A923100">
      <w:start w:val="1"/>
      <w:numFmt w:val="bullet"/>
      <w:lvlText w:val="o"/>
      <w:lvlJc w:val="left"/>
      <w:pPr>
        <w:tabs>
          <w:tab w:val="num" w:pos="3600"/>
        </w:tabs>
        <w:ind w:left="3600" w:hanging="360"/>
      </w:pPr>
      <w:rPr>
        <w:rFonts w:ascii="Courier New" w:hAnsi="Courier New"/>
      </w:rPr>
    </w:lvl>
    <w:lvl w:ilvl="5" w:tplc="5D74AA02">
      <w:start w:val="1"/>
      <w:numFmt w:val="bullet"/>
      <w:lvlText w:val=""/>
      <w:lvlJc w:val="left"/>
      <w:pPr>
        <w:tabs>
          <w:tab w:val="num" w:pos="4320"/>
        </w:tabs>
        <w:ind w:left="4320" w:hanging="360"/>
      </w:pPr>
      <w:rPr>
        <w:rFonts w:ascii="Wingdings" w:hAnsi="Wingdings"/>
      </w:rPr>
    </w:lvl>
    <w:lvl w:ilvl="6" w:tplc="A20AE3C8">
      <w:start w:val="1"/>
      <w:numFmt w:val="bullet"/>
      <w:lvlText w:val=""/>
      <w:lvlJc w:val="left"/>
      <w:pPr>
        <w:tabs>
          <w:tab w:val="num" w:pos="5040"/>
        </w:tabs>
        <w:ind w:left="5040" w:hanging="360"/>
      </w:pPr>
      <w:rPr>
        <w:rFonts w:ascii="Symbol" w:hAnsi="Symbol"/>
      </w:rPr>
    </w:lvl>
    <w:lvl w:ilvl="7" w:tplc="F23CAE7C">
      <w:start w:val="1"/>
      <w:numFmt w:val="bullet"/>
      <w:lvlText w:val="o"/>
      <w:lvlJc w:val="left"/>
      <w:pPr>
        <w:tabs>
          <w:tab w:val="num" w:pos="5760"/>
        </w:tabs>
        <w:ind w:left="5760" w:hanging="360"/>
      </w:pPr>
      <w:rPr>
        <w:rFonts w:ascii="Courier New" w:hAnsi="Courier New"/>
      </w:rPr>
    </w:lvl>
    <w:lvl w:ilvl="8" w:tplc="71B24314">
      <w:start w:val="1"/>
      <w:numFmt w:val="bullet"/>
      <w:lvlText w:val=""/>
      <w:lvlJc w:val="left"/>
      <w:pPr>
        <w:tabs>
          <w:tab w:val="num" w:pos="6480"/>
        </w:tabs>
        <w:ind w:left="6480" w:hanging="360"/>
      </w:pPr>
      <w:rPr>
        <w:rFonts w:ascii="Wingdings" w:hAnsi="Wingdings"/>
      </w:rPr>
    </w:lvl>
  </w:abstractNum>
  <w:abstractNum w:abstractNumId="61" w15:restartNumberingAfterBreak="0">
    <w:nsid w:val="7FCB6E0C"/>
    <w:multiLevelType w:val="hybridMultilevel"/>
    <w:tmpl w:val="7FCB6DE3"/>
    <w:lvl w:ilvl="0" w:tplc="295AE89E">
      <w:start w:val="1"/>
      <w:numFmt w:val="bullet"/>
      <w:lvlText w:val=""/>
      <w:lvlJc w:val="left"/>
      <w:pPr>
        <w:ind w:left="720" w:hanging="360"/>
      </w:pPr>
      <w:rPr>
        <w:rFonts w:ascii="Symbol" w:hAnsi="Symbol"/>
      </w:rPr>
    </w:lvl>
    <w:lvl w:ilvl="1" w:tplc="9A46FED6">
      <w:start w:val="1"/>
      <w:numFmt w:val="bullet"/>
      <w:lvlText w:val="o"/>
      <w:lvlJc w:val="left"/>
      <w:pPr>
        <w:tabs>
          <w:tab w:val="num" w:pos="1440"/>
        </w:tabs>
        <w:ind w:left="1440" w:hanging="360"/>
      </w:pPr>
      <w:rPr>
        <w:rFonts w:ascii="Courier New" w:hAnsi="Courier New"/>
      </w:rPr>
    </w:lvl>
    <w:lvl w:ilvl="2" w:tplc="1B2496D0">
      <w:start w:val="1"/>
      <w:numFmt w:val="bullet"/>
      <w:lvlText w:val=""/>
      <w:lvlJc w:val="left"/>
      <w:pPr>
        <w:tabs>
          <w:tab w:val="num" w:pos="2160"/>
        </w:tabs>
        <w:ind w:left="2160" w:hanging="360"/>
      </w:pPr>
      <w:rPr>
        <w:rFonts w:ascii="Wingdings" w:hAnsi="Wingdings"/>
      </w:rPr>
    </w:lvl>
    <w:lvl w:ilvl="3" w:tplc="2368CDE2">
      <w:start w:val="1"/>
      <w:numFmt w:val="bullet"/>
      <w:lvlText w:val=""/>
      <w:lvlJc w:val="left"/>
      <w:pPr>
        <w:tabs>
          <w:tab w:val="num" w:pos="2880"/>
        </w:tabs>
        <w:ind w:left="2880" w:hanging="360"/>
      </w:pPr>
      <w:rPr>
        <w:rFonts w:ascii="Symbol" w:hAnsi="Symbol"/>
      </w:rPr>
    </w:lvl>
    <w:lvl w:ilvl="4" w:tplc="D5B65DD8">
      <w:start w:val="1"/>
      <w:numFmt w:val="bullet"/>
      <w:lvlText w:val="o"/>
      <w:lvlJc w:val="left"/>
      <w:pPr>
        <w:tabs>
          <w:tab w:val="num" w:pos="3600"/>
        </w:tabs>
        <w:ind w:left="3600" w:hanging="360"/>
      </w:pPr>
      <w:rPr>
        <w:rFonts w:ascii="Courier New" w:hAnsi="Courier New"/>
      </w:rPr>
    </w:lvl>
    <w:lvl w:ilvl="5" w:tplc="8E0A8430">
      <w:start w:val="1"/>
      <w:numFmt w:val="bullet"/>
      <w:lvlText w:val=""/>
      <w:lvlJc w:val="left"/>
      <w:pPr>
        <w:tabs>
          <w:tab w:val="num" w:pos="4320"/>
        </w:tabs>
        <w:ind w:left="4320" w:hanging="360"/>
      </w:pPr>
      <w:rPr>
        <w:rFonts w:ascii="Wingdings" w:hAnsi="Wingdings"/>
      </w:rPr>
    </w:lvl>
    <w:lvl w:ilvl="6" w:tplc="967232A8">
      <w:start w:val="1"/>
      <w:numFmt w:val="bullet"/>
      <w:lvlText w:val=""/>
      <w:lvlJc w:val="left"/>
      <w:pPr>
        <w:tabs>
          <w:tab w:val="num" w:pos="5040"/>
        </w:tabs>
        <w:ind w:left="5040" w:hanging="360"/>
      </w:pPr>
      <w:rPr>
        <w:rFonts w:ascii="Symbol" w:hAnsi="Symbol"/>
      </w:rPr>
    </w:lvl>
    <w:lvl w:ilvl="7" w:tplc="B2F27F7A">
      <w:start w:val="1"/>
      <w:numFmt w:val="bullet"/>
      <w:lvlText w:val="o"/>
      <w:lvlJc w:val="left"/>
      <w:pPr>
        <w:tabs>
          <w:tab w:val="num" w:pos="5760"/>
        </w:tabs>
        <w:ind w:left="5760" w:hanging="360"/>
      </w:pPr>
      <w:rPr>
        <w:rFonts w:ascii="Courier New" w:hAnsi="Courier New"/>
      </w:rPr>
    </w:lvl>
    <w:lvl w:ilvl="8" w:tplc="DA082046">
      <w:start w:val="1"/>
      <w:numFmt w:val="bullet"/>
      <w:lvlText w:val=""/>
      <w:lvlJc w:val="left"/>
      <w:pPr>
        <w:tabs>
          <w:tab w:val="num" w:pos="6480"/>
        </w:tabs>
        <w:ind w:left="6480" w:hanging="360"/>
      </w:pPr>
      <w:rPr>
        <w:rFonts w:ascii="Wingdings" w:hAnsi="Wingdings"/>
      </w:rPr>
    </w:lvl>
  </w:abstractNum>
  <w:abstractNum w:abstractNumId="62" w15:restartNumberingAfterBreak="0">
    <w:nsid w:val="7FCB6E0D"/>
    <w:multiLevelType w:val="hybridMultilevel"/>
    <w:tmpl w:val="7FCB6DE4"/>
    <w:lvl w:ilvl="0" w:tplc="4ED25CDA">
      <w:start w:val="1"/>
      <w:numFmt w:val="bullet"/>
      <w:lvlText w:val=""/>
      <w:lvlJc w:val="left"/>
      <w:pPr>
        <w:ind w:left="720" w:hanging="360"/>
      </w:pPr>
      <w:rPr>
        <w:rFonts w:ascii="Symbol" w:hAnsi="Symbol"/>
      </w:rPr>
    </w:lvl>
    <w:lvl w:ilvl="1" w:tplc="70E206BE">
      <w:start w:val="1"/>
      <w:numFmt w:val="bullet"/>
      <w:lvlText w:val="o"/>
      <w:lvlJc w:val="left"/>
      <w:pPr>
        <w:tabs>
          <w:tab w:val="num" w:pos="1440"/>
        </w:tabs>
        <w:ind w:left="1440" w:hanging="360"/>
      </w:pPr>
      <w:rPr>
        <w:rFonts w:ascii="Courier New" w:hAnsi="Courier New"/>
      </w:rPr>
    </w:lvl>
    <w:lvl w:ilvl="2" w:tplc="F69E8D3C">
      <w:start w:val="1"/>
      <w:numFmt w:val="bullet"/>
      <w:lvlText w:val=""/>
      <w:lvlJc w:val="left"/>
      <w:pPr>
        <w:tabs>
          <w:tab w:val="num" w:pos="2160"/>
        </w:tabs>
        <w:ind w:left="2160" w:hanging="360"/>
      </w:pPr>
      <w:rPr>
        <w:rFonts w:ascii="Wingdings" w:hAnsi="Wingdings"/>
      </w:rPr>
    </w:lvl>
    <w:lvl w:ilvl="3" w:tplc="AEFA48CE">
      <w:start w:val="1"/>
      <w:numFmt w:val="bullet"/>
      <w:lvlText w:val=""/>
      <w:lvlJc w:val="left"/>
      <w:pPr>
        <w:tabs>
          <w:tab w:val="num" w:pos="2880"/>
        </w:tabs>
        <w:ind w:left="2880" w:hanging="360"/>
      </w:pPr>
      <w:rPr>
        <w:rFonts w:ascii="Symbol" w:hAnsi="Symbol"/>
      </w:rPr>
    </w:lvl>
    <w:lvl w:ilvl="4" w:tplc="57FCB536">
      <w:start w:val="1"/>
      <w:numFmt w:val="bullet"/>
      <w:lvlText w:val="o"/>
      <w:lvlJc w:val="left"/>
      <w:pPr>
        <w:tabs>
          <w:tab w:val="num" w:pos="3600"/>
        </w:tabs>
        <w:ind w:left="3600" w:hanging="360"/>
      </w:pPr>
      <w:rPr>
        <w:rFonts w:ascii="Courier New" w:hAnsi="Courier New"/>
      </w:rPr>
    </w:lvl>
    <w:lvl w:ilvl="5" w:tplc="4710C87A">
      <w:start w:val="1"/>
      <w:numFmt w:val="bullet"/>
      <w:lvlText w:val=""/>
      <w:lvlJc w:val="left"/>
      <w:pPr>
        <w:tabs>
          <w:tab w:val="num" w:pos="4320"/>
        </w:tabs>
        <w:ind w:left="4320" w:hanging="360"/>
      </w:pPr>
      <w:rPr>
        <w:rFonts w:ascii="Wingdings" w:hAnsi="Wingdings"/>
      </w:rPr>
    </w:lvl>
    <w:lvl w:ilvl="6" w:tplc="9C8C449A">
      <w:start w:val="1"/>
      <w:numFmt w:val="bullet"/>
      <w:lvlText w:val=""/>
      <w:lvlJc w:val="left"/>
      <w:pPr>
        <w:tabs>
          <w:tab w:val="num" w:pos="5040"/>
        </w:tabs>
        <w:ind w:left="5040" w:hanging="360"/>
      </w:pPr>
      <w:rPr>
        <w:rFonts w:ascii="Symbol" w:hAnsi="Symbol"/>
      </w:rPr>
    </w:lvl>
    <w:lvl w:ilvl="7" w:tplc="4964167C">
      <w:start w:val="1"/>
      <w:numFmt w:val="bullet"/>
      <w:lvlText w:val="o"/>
      <w:lvlJc w:val="left"/>
      <w:pPr>
        <w:tabs>
          <w:tab w:val="num" w:pos="5760"/>
        </w:tabs>
        <w:ind w:left="5760" w:hanging="360"/>
      </w:pPr>
      <w:rPr>
        <w:rFonts w:ascii="Courier New" w:hAnsi="Courier New"/>
      </w:rPr>
    </w:lvl>
    <w:lvl w:ilvl="8" w:tplc="EDA21AD4">
      <w:start w:val="1"/>
      <w:numFmt w:val="bullet"/>
      <w:lvlText w:val=""/>
      <w:lvlJc w:val="left"/>
      <w:pPr>
        <w:tabs>
          <w:tab w:val="num" w:pos="6480"/>
        </w:tabs>
        <w:ind w:left="6480" w:hanging="360"/>
      </w:pPr>
      <w:rPr>
        <w:rFonts w:ascii="Wingdings" w:hAnsi="Wingdings"/>
      </w:rPr>
    </w:lvl>
  </w:abstractNum>
  <w:abstractNum w:abstractNumId="63" w15:restartNumberingAfterBreak="0">
    <w:nsid w:val="7FCB6E0E"/>
    <w:multiLevelType w:val="hybridMultilevel"/>
    <w:tmpl w:val="7FCB6DE5"/>
    <w:lvl w:ilvl="0" w:tplc="FCB076BC">
      <w:start w:val="1"/>
      <w:numFmt w:val="bullet"/>
      <w:lvlText w:val=""/>
      <w:lvlJc w:val="left"/>
      <w:pPr>
        <w:ind w:left="720" w:hanging="360"/>
      </w:pPr>
      <w:rPr>
        <w:rFonts w:ascii="Symbol" w:hAnsi="Symbol"/>
      </w:rPr>
    </w:lvl>
    <w:lvl w:ilvl="1" w:tplc="A4944240">
      <w:start w:val="1"/>
      <w:numFmt w:val="bullet"/>
      <w:lvlText w:val="o"/>
      <w:lvlJc w:val="left"/>
      <w:pPr>
        <w:ind w:left="1440" w:hanging="360"/>
      </w:pPr>
      <w:rPr>
        <w:rFonts w:ascii="Courier New" w:hAnsi="Courier New"/>
      </w:rPr>
    </w:lvl>
    <w:lvl w:ilvl="2" w:tplc="EDD46DF0">
      <w:start w:val="1"/>
      <w:numFmt w:val="bullet"/>
      <w:lvlText w:val=""/>
      <w:lvlJc w:val="left"/>
      <w:pPr>
        <w:tabs>
          <w:tab w:val="num" w:pos="2160"/>
        </w:tabs>
        <w:ind w:left="2160" w:hanging="360"/>
      </w:pPr>
      <w:rPr>
        <w:rFonts w:ascii="Wingdings" w:hAnsi="Wingdings"/>
      </w:rPr>
    </w:lvl>
    <w:lvl w:ilvl="3" w:tplc="04D6FA2E">
      <w:start w:val="1"/>
      <w:numFmt w:val="bullet"/>
      <w:lvlText w:val=""/>
      <w:lvlJc w:val="left"/>
      <w:pPr>
        <w:tabs>
          <w:tab w:val="num" w:pos="2880"/>
        </w:tabs>
        <w:ind w:left="2880" w:hanging="360"/>
      </w:pPr>
      <w:rPr>
        <w:rFonts w:ascii="Symbol" w:hAnsi="Symbol"/>
      </w:rPr>
    </w:lvl>
    <w:lvl w:ilvl="4" w:tplc="579A1488">
      <w:start w:val="1"/>
      <w:numFmt w:val="bullet"/>
      <w:lvlText w:val="o"/>
      <w:lvlJc w:val="left"/>
      <w:pPr>
        <w:tabs>
          <w:tab w:val="num" w:pos="3600"/>
        </w:tabs>
        <w:ind w:left="3600" w:hanging="360"/>
      </w:pPr>
      <w:rPr>
        <w:rFonts w:ascii="Courier New" w:hAnsi="Courier New"/>
      </w:rPr>
    </w:lvl>
    <w:lvl w:ilvl="5" w:tplc="EF088E68">
      <w:start w:val="1"/>
      <w:numFmt w:val="bullet"/>
      <w:lvlText w:val=""/>
      <w:lvlJc w:val="left"/>
      <w:pPr>
        <w:tabs>
          <w:tab w:val="num" w:pos="4320"/>
        </w:tabs>
        <w:ind w:left="4320" w:hanging="360"/>
      </w:pPr>
      <w:rPr>
        <w:rFonts w:ascii="Wingdings" w:hAnsi="Wingdings"/>
      </w:rPr>
    </w:lvl>
    <w:lvl w:ilvl="6" w:tplc="9198E156">
      <w:start w:val="1"/>
      <w:numFmt w:val="bullet"/>
      <w:lvlText w:val=""/>
      <w:lvlJc w:val="left"/>
      <w:pPr>
        <w:tabs>
          <w:tab w:val="num" w:pos="5040"/>
        </w:tabs>
        <w:ind w:left="5040" w:hanging="360"/>
      </w:pPr>
      <w:rPr>
        <w:rFonts w:ascii="Symbol" w:hAnsi="Symbol"/>
      </w:rPr>
    </w:lvl>
    <w:lvl w:ilvl="7" w:tplc="4740E436">
      <w:start w:val="1"/>
      <w:numFmt w:val="bullet"/>
      <w:lvlText w:val="o"/>
      <w:lvlJc w:val="left"/>
      <w:pPr>
        <w:tabs>
          <w:tab w:val="num" w:pos="5760"/>
        </w:tabs>
        <w:ind w:left="5760" w:hanging="360"/>
      </w:pPr>
      <w:rPr>
        <w:rFonts w:ascii="Courier New" w:hAnsi="Courier New"/>
      </w:rPr>
    </w:lvl>
    <w:lvl w:ilvl="8" w:tplc="872885EE">
      <w:start w:val="1"/>
      <w:numFmt w:val="bullet"/>
      <w:lvlText w:val=""/>
      <w:lvlJc w:val="left"/>
      <w:pPr>
        <w:tabs>
          <w:tab w:val="num" w:pos="6480"/>
        </w:tabs>
        <w:ind w:left="6480" w:hanging="360"/>
      </w:pPr>
      <w:rPr>
        <w:rFonts w:ascii="Wingdings" w:hAnsi="Wingdings"/>
      </w:rPr>
    </w:lvl>
  </w:abstractNum>
  <w:abstractNum w:abstractNumId="64" w15:restartNumberingAfterBreak="0">
    <w:nsid w:val="7FCB6E0F"/>
    <w:multiLevelType w:val="hybridMultilevel"/>
    <w:tmpl w:val="7FCB6DE6"/>
    <w:lvl w:ilvl="0" w:tplc="35489ACE">
      <w:start w:val="1"/>
      <w:numFmt w:val="bullet"/>
      <w:lvlText w:val=""/>
      <w:lvlJc w:val="left"/>
      <w:pPr>
        <w:ind w:left="720" w:hanging="360"/>
      </w:pPr>
      <w:rPr>
        <w:rFonts w:ascii="Symbol" w:hAnsi="Symbol"/>
      </w:rPr>
    </w:lvl>
    <w:lvl w:ilvl="1" w:tplc="7B6C7E84">
      <w:start w:val="1"/>
      <w:numFmt w:val="bullet"/>
      <w:lvlText w:val="o"/>
      <w:lvlJc w:val="left"/>
      <w:pPr>
        <w:tabs>
          <w:tab w:val="num" w:pos="1440"/>
        </w:tabs>
        <w:ind w:left="1440" w:hanging="360"/>
      </w:pPr>
      <w:rPr>
        <w:rFonts w:ascii="Courier New" w:hAnsi="Courier New"/>
      </w:rPr>
    </w:lvl>
    <w:lvl w:ilvl="2" w:tplc="11787B00">
      <w:start w:val="1"/>
      <w:numFmt w:val="bullet"/>
      <w:lvlText w:val=""/>
      <w:lvlJc w:val="left"/>
      <w:pPr>
        <w:tabs>
          <w:tab w:val="num" w:pos="2160"/>
        </w:tabs>
        <w:ind w:left="2160" w:hanging="360"/>
      </w:pPr>
      <w:rPr>
        <w:rFonts w:ascii="Wingdings" w:hAnsi="Wingdings"/>
      </w:rPr>
    </w:lvl>
    <w:lvl w:ilvl="3" w:tplc="4232D3AA">
      <w:start w:val="1"/>
      <w:numFmt w:val="bullet"/>
      <w:lvlText w:val=""/>
      <w:lvlJc w:val="left"/>
      <w:pPr>
        <w:tabs>
          <w:tab w:val="num" w:pos="2880"/>
        </w:tabs>
        <w:ind w:left="2880" w:hanging="360"/>
      </w:pPr>
      <w:rPr>
        <w:rFonts w:ascii="Symbol" w:hAnsi="Symbol"/>
      </w:rPr>
    </w:lvl>
    <w:lvl w:ilvl="4" w:tplc="D8387B06">
      <w:start w:val="1"/>
      <w:numFmt w:val="bullet"/>
      <w:lvlText w:val="o"/>
      <w:lvlJc w:val="left"/>
      <w:pPr>
        <w:tabs>
          <w:tab w:val="num" w:pos="3600"/>
        </w:tabs>
        <w:ind w:left="3600" w:hanging="360"/>
      </w:pPr>
      <w:rPr>
        <w:rFonts w:ascii="Courier New" w:hAnsi="Courier New"/>
      </w:rPr>
    </w:lvl>
    <w:lvl w:ilvl="5" w:tplc="0CDCC0D6">
      <w:start w:val="1"/>
      <w:numFmt w:val="bullet"/>
      <w:lvlText w:val=""/>
      <w:lvlJc w:val="left"/>
      <w:pPr>
        <w:tabs>
          <w:tab w:val="num" w:pos="4320"/>
        </w:tabs>
        <w:ind w:left="4320" w:hanging="360"/>
      </w:pPr>
      <w:rPr>
        <w:rFonts w:ascii="Wingdings" w:hAnsi="Wingdings"/>
      </w:rPr>
    </w:lvl>
    <w:lvl w:ilvl="6" w:tplc="8482F9BC">
      <w:start w:val="1"/>
      <w:numFmt w:val="bullet"/>
      <w:lvlText w:val=""/>
      <w:lvlJc w:val="left"/>
      <w:pPr>
        <w:tabs>
          <w:tab w:val="num" w:pos="5040"/>
        </w:tabs>
        <w:ind w:left="5040" w:hanging="360"/>
      </w:pPr>
      <w:rPr>
        <w:rFonts w:ascii="Symbol" w:hAnsi="Symbol"/>
      </w:rPr>
    </w:lvl>
    <w:lvl w:ilvl="7" w:tplc="24A2D1EC">
      <w:start w:val="1"/>
      <w:numFmt w:val="bullet"/>
      <w:lvlText w:val="o"/>
      <w:lvlJc w:val="left"/>
      <w:pPr>
        <w:tabs>
          <w:tab w:val="num" w:pos="5760"/>
        </w:tabs>
        <w:ind w:left="5760" w:hanging="360"/>
      </w:pPr>
      <w:rPr>
        <w:rFonts w:ascii="Courier New" w:hAnsi="Courier New"/>
      </w:rPr>
    </w:lvl>
    <w:lvl w:ilvl="8" w:tplc="042A1E22">
      <w:start w:val="1"/>
      <w:numFmt w:val="bullet"/>
      <w:lvlText w:val=""/>
      <w:lvlJc w:val="left"/>
      <w:pPr>
        <w:tabs>
          <w:tab w:val="num" w:pos="6480"/>
        </w:tabs>
        <w:ind w:left="6480" w:hanging="360"/>
      </w:pPr>
      <w:rPr>
        <w:rFonts w:ascii="Wingdings" w:hAnsi="Wingdings"/>
      </w:rPr>
    </w:lvl>
  </w:abstractNum>
  <w:abstractNum w:abstractNumId="65" w15:restartNumberingAfterBreak="0">
    <w:nsid w:val="7FCB6E10"/>
    <w:multiLevelType w:val="hybridMultilevel"/>
    <w:tmpl w:val="7FCB6DE7"/>
    <w:lvl w:ilvl="0" w:tplc="7ABAD680">
      <w:start w:val="1"/>
      <w:numFmt w:val="bullet"/>
      <w:lvlText w:val=""/>
      <w:lvlJc w:val="left"/>
      <w:pPr>
        <w:ind w:left="720" w:hanging="360"/>
      </w:pPr>
      <w:rPr>
        <w:rFonts w:ascii="Symbol" w:hAnsi="Symbol"/>
      </w:rPr>
    </w:lvl>
    <w:lvl w:ilvl="1" w:tplc="81123084">
      <w:start w:val="1"/>
      <w:numFmt w:val="bullet"/>
      <w:lvlText w:val="o"/>
      <w:lvlJc w:val="left"/>
      <w:pPr>
        <w:ind w:left="1440" w:hanging="360"/>
      </w:pPr>
      <w:rPr>
        <w:rFonts w:ascii="Courier New" w:hAnsi="Courier New"/>
      </w:rPr>
    </w:lvl>
    <w:lvl w:ilvl="2" w:tplc="926223D8">
      <w:start w:val="1"/>
      <w:numFmt w:val="bullet"/>
      <w:lvlText w:val=""/>
      <w:lvlJc w:val="left"/>
      <w:pPr>
        <w:tabs>
          <w:tab w:val="num" w:pos="2160"/>
        </w:tabs>
        <w:ind w:left="2160" w:hanging="360"/>
      </w:pPr>
      <w:rPr>
        <w:rFonts w:ascii="Wingdings" w:hAnsi="Wingdings"/>
      </w:rPr>
    </w:lvl>
    <w:lvl w:ilvl="3" w:tplc="803E6AE4">
      <w:start w:val="1"/>
      <w:numFmt w:val="bullet"/>
      <w:lvlText w:val=""/>
      <w:lvlJc w:val="left"/>
      <w:pPr>
        <w:tabs>
          <w:tab w:val="num" w:pos="2880"/>
        </w:tabs>
        <w:ind w:left="2880" w:hanging="360"/>
      </w:pPr>
      <w:rPr>
        <w:rFonts w:ascii="Symbol" w:hAnsi="Symbol"/>
      </w:rPr>
    </w:lvl>
    <w:lvl w:ilvl="4" w:tplc="0472024E">
      <w:start w:val="1"/>
      <w:numFmt w:val="bullet"/>
      <w:lvlText w:val="o"/>
      <w:lvlJc w:val="left"/>
      <w:pPr>
        <w:tabs>
          <w:tab w:val="num" w:pos="3600"/>
        </w:tabs>
        <w:ind w:left="3600" w:hanging="360"/>
      </w:pPr>
      <w:rPr>
        <w:rFonts w:ascii="Courier New" w:hAnsi="Courier New"/>
      </w:rPr>
    </w:lvl>
    <w:lvl w:ilvl="5" w:tplc="B0F67340">
      <w:start w:val="1"/>
      <w:numFmt w:val="bullet"/>
      <w:lvlText w:val=""/>
      <w:lvlJc w:val="left"/>
      <w:pPr>
        <w:tabs>
          <w:tab w:val="num" w:pos="4320"/>
        </w:tabs>
        <w:ind w:left="4320" w:hanging="360"/>
      </w:pPr>
      <w:rPr>
        <w:rFonts w:ascii="Wingdings" w:hAnsi="Wingdings"/>
      </w:rPr>
    </w:lvl>
    <w:lvl w:ilvl="6" w:tplc="E76EF1B4">
      <w:start w:val="1"/>
      <w:numFmt w:val="bullet"/>
      <w:lvlText w:val=""/>
      <w:lvlJc w:val="left"/>
      <w:pPr>
        <w:tabs>
          <w:tab w:val="num" w:pos="5040"/>
        </w:tabs>
        <w:ind w:left="5040" w:hanging="360"/>
      </w:pPr>
      <w:rPr>
        <w:rFonts w:ascii="Symbol" w:hAnsi="Symbol"/>
      </w:rPr>
    </w:lvl>
    <w:lvl w:ilvl="7" w:tplc="37342F58">
      <w:start w:val="1"/>
      <w:numFmt w:val="bullet"/>
      <w:lvlText w:val="o"/>
      <w:lvlJc w:val="left"/>
      <w:pPr>
        <w:tabs>
          <w:tab w:val="num" w:pos="5760"/>
        </w:tabs>
        <w:ind w:left="5760" w:hanging="360"/>
      </w:pPr>
      <w:rPr>
        <w:rFonts w:ascii="Courier New" w:hAnsi="Courier New"/>
      </w:rPr>
    </w:lvl>
    <w:lvl w:ilvl="8" w:tplc="C5BE99F0">
      <w:start w:val="1"/>
      <w:numFmt w:val="bullet"/>
      <w:lvlText w:val=""/>
      <w:lvlJc w:val="left"/>
      <w:pPr>
        <w:tabs>
          <w:tab w:val="num" w:pos="6480"/>
        </w:tabs>
        <w:ind w:left="6480" w:hanging="360"/>
      </w:pPr>
      <w:rPr>
        <w:rFonts w:ascii="Wingdings" w:hAnsi="Wingdings"/>
      </w:rPr>
    </w:lvl>
  </w:abstractNum>
  <w:abstractNum w:abstractNumId="66" w15:restartNumberingAfterBreak="0">
    <w:nsid w:val="7FCB6E11"/>
    <w:multiLevelType w:val="hybridMultilevel"/>
    <w:tmpl w:val="7FCB6DE8"/>
    <w:lvl w:ilvl="0" w:tplc="F7C6EC5A">
      <w:start w:val="1"/>
      <w:numFmt w:val="bullet"/>
      <w:lvlText w:val="o"/>
      <w:lvlJc w:val="left"/>
      <w:pPr>
        <w:tabs>
          <w:tab w:val="num" w:pos="720"/>
        </w:tabs>
        <w:ind w:left="720" w:hanging="360"/>
      </w:pPr>
      <w:rPr>
        <w:rFonts w:ascii="Courier New" w:hAnsi="Courier New"/>
      </w:rPr>
    </w:lvl>
    <w:lvl w:ilvl="1" w:tplc="D566551C">
      <w:start w:val="1"/>
      <w:numFmt w:val="bullet"/>
      <w:lvlText w:val="o"/>
      <w:lvlJc w:val="left"/>
      <w:pPr>
        <w:ind w:left="1440" w:hanging="360"/>
      </w:pPr>
      <w:rPr>
        <w:rFonts w:ascii="Courier New" w:hAnsi="Courier New"/>
      </w:rPr>
    </w:lvl>
    <w:lvl w:ilvl="2" w:tplc="A8101D2C">
      <w:start w:val="1"/>
      <w:numFmt w:val="bullet"/>
      <w:lvlText w:val=""/>
      <w:lvlJc w:val="left"/>
      <w:pPr>
        <w:tabs>
          <w:tab w:val="num" w:pos="2160"/>
        </w:tabs>
        <w:ind w:left="2160" w:hanging="360"/>
      </w:pPr>
      <w:rPr>
        <w:rFonts w:ascii="Wingdings" w:hAnsi="Wingdings"/>
      </w:rPr>
    </w:lvl>
    <w:lvl w:ilvl="3" w:tplc="6AF2482C">
      <w:start w:val="1"/>
      <w:numFmt w:val="bullet"/>
      <w:lvlText w:val=""/>
      <w:lvlJc w:val="left"/>
      <w:pPr>
        <w:tabs>
          <w:tab w:val="num" w:pos="2880"/>
        </w:tabs>
        <w:ind w:left="2880" w:hanging="360"/>
      </w:pPr>
      <w:rPr>
        <w:rFonts w:ascii="Symbol" w:hAnsi="Symbol"/>
      </w:rPr>
    </w:lvl>
    <w:lvl w:ilvl="4" w:tplc="4638333E">
      <w:start w:val="1"/>
      <w:numFmt w:val="bullet"/>
      <w:lvlText w:val="o"/>
      <w:lvlJc w:val="left"/>
      <w:pPr>
        <w:tabs>
          <w:tab w:val="num" w:pos="3600"/>
        </w:tabs>
        <w:ind w:left="3600" w:hanging="360"/>
      </w:pPr>
      <w:rPr>
        <w:rFonts w:ascii="Courier New" w:hAnsi="Courier New"/>
      </w:rPr>
    </w:lvl>
    <w:lvl w:ilvl="5" w:tplc="2D4E539A">
      <w:start w:val="1"/>
      <w:numFmt w:val="bullet"/>
      <w:lvlText w:val=""/>
      <w:lvlJc w:val="left"/>
      <w:pPr>
        <w:tabs>
          <w:tab w:val="num" w:pos="4320"/>
        </w:tabs>
        <w:ind w:left="4320" w:hanging="360"/>
      </w:pPr>
      <w:rPr>
        <w:rFonts w:ascii="Wingdings" w:hAnsi="Wingdings"/>
      </w:rPr>
    </w:lvl>
    <w:lvl w:ilvl="6" w:tplc="AF169574">
      <w:start w:val="1"/>
      <w:numFmt w:val="bullet"/>
      <w:lvlText w:val=""/>
      <w:lvlJc w:val="left"/>
      <w:pPr>
        <w:tabs>
          <w:tab w:val="num" w:pos="5040"/>
        </w:tabs>
        <w:ind w:left="5040" w:hanging="360"/>
      </w:pPr>
      <w:rPr>
        <w:rFonts w:ascii="Symbol" w:hAnsi="Symbol"/>
      </w:rPr>
    </w:lvl>
    <w:lvl w:ilvl="7" w:tplc="2A208E2C">
      <w:start w:val="1"/>
      <w:numFmt w:val="bullet"/>
      <w:lvlText w:val="o"/>
      <w:lvlJc w:val="left"/>
      <w:pPr>
        <w:tabs>
          <w:tab w:val="num" w:pos="5760"/>
        </w:tabs>
        <w:ind w:left="5760" w:hanging="360"/>
      </w:pPr>
      <w:rPr>
        <w:rFonts w:ascii="Courier New" w:hAnsi="Courier New"/>
      </w:rPr>
    </w:lvl>
    <w:lvl w:ilvl="8" w:tplc="96780D4A">
      <w:start w:val="1"/>
      <w:numFmt w:val="bullet"/>
      <w:lvlText w:val=""/>
      <w:lvlJc w:val="left"/>
      <w:pPr>
        <w:tabs>
          <w:tab w:val="num" w:pos="6480"/>
        </w:tabs>
        <w:ind w:left="6480" w:hanging="360"/>
      </w:pPr>
      <w:rPr>
        <w:rFonts w:ascii="Wingdings" w:hAnsi="Wingdings"/>
      </w:rPr>
    </w:lvl>
  </w:abstractNum>
  <w:abstractNum w:abstractNumId="67" w15:restartNumberingAfterBreak="0">
    <w:nsid w:val="7FCB6E12"/>
    <w:multiLevelType w:val="hybridMultilevel"/>
    <w:tmpl w:val="7FCB6DE9"/>
    <w:lvl w:ilvl="0" w:tplc="536CB4D0">
      <w:start w:val="1"/>
      <w:numFmt w:val="bullet"/>
      <w:lvlText w:val=""/>
      <w:lvlJc w:val="left"/>
      <w:pPr>
        <w:ind w:left="720" w:hanging="360"/>
      </w:pPr>
      <w:rPr>
        <w:rFonts w:ascii="Symbol" w:hAnsi="Symbol"/>
      </w:rPr>
    </w:lvl>
    <w:lvl w:ilvl="1" w:tplc="099A9504">
      <w:start w:val="1"/>
      <w:numFmt w:val="bullet"/>
      <w:lvlText w:val="o"/>
      <w:lvlJc w:val="left"/>
      <w:pPr>
        <w:ind w:left="1440" w:hanging="360"/>
      </w:pPr>
      <w:rPr>
        <w:rFonts w:ascii="Courier New" w:hAnsi="Courier New"/>
      </w:rPr>
    </w:lvl>
    <w:lvl w:ilvl="2" w:tplc="280A7D58">
      <w:start w:val="1"/>
      <w:numFmt w:val="bullet"/>
      <w:lvlText w:val=""/>
      <w:lvlJc w:val="left"/>
      <w:pPr>
        <w:ind w:left="2160" w:hanging="360"/>
      </w:pPr>
      <w:rPr>
        <w:rFonts w:ascii="Wingdings" w:hAnsi="Wingdings"/>
      </w:rPr>
    </w:lvl>
    <w:lvl w:ilvl="3" w:tplc="3B7A39C6">
      <w:start w:val="1"/>
      <w:numFmt w:val="bullet"/>
      <w:lvlText w:val=""/>
      <w:lvlJc w:val="left"/>
      <w:pPr>
        <w:tabs>
          <w:tab w:val="num" w:pos="2880"/>
        </w:tabs>
        <w:ind w:left="2880" w:hanging="360"/>
      </w:pPr>
      <w:rPr>
        <w:rFonts w:ascii="Symbol" w:hAnsi="Symbol"/>
      </w:rPr>
    </w:lvl>
    <w:lvl w:ilvl="4" w:tplc="E2881BEC">
      <w:start w:val="1"/>
      <w:numFmt w:val="bullet"/>
      <w:lvlText w:val="o"/>
      <w:lvlJc w:val="left"/>
      <w:pPr>
        <w:tabs>
          <w:tab w:val="num" w:pos="3600"/>
        </w:tabs>
        <w:ind w:left="3600" w:hanging="360"/>
      </w:pPr>
      <w:rPr>
        <w:rFonts w:ascii="Courier New" w:hAnsi="Courier New"/>
      </w:rPr>
    </w:lvl>
    <w:lvl w:ilvl="5" w:tplc="ABBAACCC">
      <w:start w:val="1"/>
      <w:numFmt w:val="bullet"/>
      <w:lvlText w:val=""/>
      <w:lvlJc w:val="left"/>
      <w:pPr>
        <w:tabs>
          <w:tab w:val="num" w:pos="4320"/>
        </w:tabs>
        <w:ind w:left="4320" w:hanging="360"/>
      </w:pPr>
      <w:rPr>
        <w:rFonts w:ascii="Wingdings" w:hAnsi="Wingdings"/>
      </w:rPr>
    </w:lvl>
    <w:lvl w:ilvl="6" w:tplc="87462432">
      <w:start w:val="1"/>
      <w:numFmt w:val="bullet"/>
      <w:lvlText w:val=""/>
      <w:lvlJc w:val="left"/>
      <w:pPr>
        <w:tabs>
          <w:tab w:val="num" w:pos="5040"/>
        </w:tabs>
        <w:ind w:left="5040" w:hanging="360"/>
      </w:pPr>
      <w:rPr>
        <w:rFonts w:ascii="Symbol" w:hAnsi="Symbol"/>
      </w:rPr>
    </w:lvl>
    <w:lvl w:ilvl="7" w:tplc="F8C0621A">
      <w:start w:val="1"/>
      <w:numFmt w:val="bullet"/>
      <w:lvlText w:val="o"/>
      <w:lvlJc w:val="left"/>
      <w:pPr>
        <w:tabs>
          <w:tab w:val="num" w:pos="5760"/>
        </w:tabs>
        <w:ind w:left="5760" w:hanging="360"/>
      </w:pPr>
      <w:rPr>
        <w:rFonts w:ascii="Courier New" w:hAnsi="Courier New"/>
      </w:rPr>
    </w:lvl>
    <w:lvl w:ilvl="8" w:tplc="1B3E6CE6">
      <w:start w:val="1"/>
      <w:numFmt w:val="bullet"/>
      <w:lvlText w:val=""/>
      <w:lvlJc w:val="left"/>
      <w:pPr>
        <w:tabs>
          <w:tab w:val="num" w:pos="6480"/>
        </w:tabs>
        <w:ind w:left="6480" w:hanging="360"/>
      </w:pPr>
      <w:rPr>
        <w:rFonts w:ascii="Wingdings" w:hAnsi="Wingdings"/>
      </w:rPr>
    </w:lvl>
  </w:abstractNum>
  <w:abstractNum w:abstractNumId="68" w15:restartNumberingAfterBreak="0">
    <w:nsid w:val="7FCB6E13"/>
    <w:multiLevelType w:val="hybridMultilevel"/>
    <w:tmpl w:val="7FCB6DEA"/>
    <w:lvl w:ilvl="0" w:tplc="274010C8">
      <w:start w:val="1"/>
      <w:numFmt w:val="bullet"/>
      <w:lvlText w:val=""/>
      <w:lvlJc w:val="left"/>
      <w:pPr>
        <w:ind w:left="720" w:hanging="360"/>
      </w:pPr>
      <w:rPr>
        <w:rFonts w:ascii="Symbol" w:hAnsi="Symbol"/>
      </w:rPr>
    </w:lvl>
    <w:lvl w:ilvl="1" w:tplc="4DDA28A4">
      <w:start w:val="1"/>
      <w:numFmt w:val="bullet"/>
      <w:lvlText w:val="o"/>
      <w:lvlJc w:val="left"/>
      <w:pPr>
        <w:tabs>
          <w:tab w:val="num" w:pos="1440"/>
        </w:tabs>
        <w:ind w:left="1440" w:hanging="360"/>
      </w:pPr>
      <w:rPr>
        <w:rFonts w:ascii="Courier New" w:hAnsi="Courier New"/>
      </w:rPr>
    </w:lvl>
    <w:lvl w:ilvl="2" w:tplc="6E5C33CA">
      <w:start w:val="1"/>
      <w:numFmt w:val="bullet"/>
      <w:lvlText w:val=""/>
      <w:lvlJc w:val="left"/>
      <w:pPr>
        <w:tabs>
          <w:tab w:val="num" w:pos="2160"/>
        </w:tabs>
        <w:ind w:left="2160" w:hanging="360"/>
      </w:pPr>
      <w:rPr>
        <w:rFonts w:ascii="Wingdings" w:hAnsi="Wingdings"/>
      </w:rPr>
    </w:lvl>
    <w:lvl w:ilvl="3" w:tplc="1C0EB32E">
      <w:start w:val="1"/>
      <w:numFmt w:val="bullet"/>
      <w:lvlText w:val=""/>
      <w:lvlJc w:val="left"/>
      <w:pPr>
        <w:tabs>
          <w:tab w:val="num" w:pos="2880"/>
        </w:tabs>
        <w:ind w:left="2880" w:hanging="360"/>
      </w:pPr>
      <w:rPr>
        <w:rFonts w:ascii="Symbol" w:hAnsi="Symbol"/>
      </w:rPr>
    </w:lvl>
    <w:lvl w:ilvl="4" w:tplc="7B9C9334">
      <w:start w:val="1"/>
      <w:numFmt w:val="bullet"/>
      <w:lvlText w:val="o"/>
      <w:lvlJc w:val="left"/>
      <w:pPr>
        <w:tabs>
          <w:tab w:val="num" w:pos="3600"/>
        </w:tabs>
        <w:ind w:left="3600" w:hanging="360"/>
      </w:pPr>
      <w:rPr>
        <w:rFonts w:ascii="Courier New" w:hAnsi="Courier New"/>
      </w:rPr>
    </w:lvl>
    <w:lvl w:ilvl="5" w:tplc="B712A654">
      <w:start w:val="1"/>
      <w:numFmt w:val="bullet"/>
      <w:lvlText w:val=""/>
      <w:lvlJc w:val="left"/>
      <w:pPr>
        <w:tabs>
          <w:tab w:val="num" w:pos="4320"/>
        </w:tabs>
        <w:ind w:left="4320" w:hanging="360"/>
      </w:pPr>
      <w:rPr>
        <w:rFonts w:ascii="Wingdings" w:hAnsi="Wingdings"/>
      </w:rPr>
    </w:lvl>
    <w:lvl w:ilvl="6" w:tplc="6E16B2B6">
      <w:start w:val="1"/>
      <w:numFmt w:val="bullet"/>
      <w:lvlText w:val=""/>
      <w:lvlJc w:val="left"/>
      <w:pPr>
        <w:tabs>
          <w:tab w:val="num" w:pos="5040"/>
        </w:tabs>
        <w:ind w:left="5040" w:hanging="360"/>
      </w:pPr>
      <w:rPr>
        <w:rFonts w:ascii="Symbol" w:hAnsi="Symbol"/>
      </w:rPr>
    </w:lvl>
    <w:lvl w:ilvl="7" w:tplc="73B8BE16">
      <w:start w:val="1"/>
      <w:numFmt w:val="bullet"/>
      <w:lvlText w:val="o"/>
      <w:lvlJc w:val="left"/>
      <w:pPr>
        <w:tabs>
          <w:tab w:val="num" w:pos="5760"/>
        </w:tabs>
        <w:ind w:left="5760" w:hanging="360"/>
      </w:pPr>
      <w:rPr>
        <w:rFonts w:ascii="Courier New" w:hAnsi="Courier New"/>
      </w:rPr>
    </w:lvl>
    <w:lvl w:ilvl="8" w:tplc="0A9C64C4">
      <w:start w:val="1"/>
      <w:numFmt w:val="bullet"/>
      <w:lvlText w:val=""/>
      <w:lvlJc w:val="left"/>
      <w:pPr>
        <w:tabs>
          <w:tab w:val="num" w:pos="6480"/>
        </w:tabs>
        <w:ind w:left="6480" w:hanging="360"/>
      </w:pPr>
      <w:rPr>
        <w:rFonts w:ascii="Wingdings" w:hAnsi="Wingdings"/>
      </w:rPr>
    </w:lvl>
  </w:abstractNum>
  <w:abstractNum w:abstractNumId="69" w15:restartNumberingAfterBreak="0">
    <w:nsid w:val="7FCB6E14"/>
    <w:multiLevelType w:val="hybridMultilevel"/>
    <w:tmpl w:val="7FCB6DEB"/>
    <w:lvl w:ilvl="0" w:tplc="50FAF3C4">
      <w:start w:val="1"/>
      <w:numFmt w:val="bullet"/>
      <w:lvlText w:val=""/>
      <w:lvlJc w:val="left"/>
      <w:pPr>
        <w:tabs>
          <w:tab w:val="num" w:pos="720"/>
        </w:tabs>
        <w:ind w:left="720" w:hanging="360"/>
      </w:pPr>
      <w:rPr>
        <w:rFonts w:ascii="Symbol" w:hAnsi="Symbol"/>
      </w:rPr>
    </w:lvl>
    <w:lvl w:ilvl="1" w:tplc="59AEE5AE">
      <w:start w:val="1"/>
      <w:numFmt w:val="bullet"/>
      <w:lvlText w:val="o"/>
      <w:lvlJc w:val="left"/>
      <w:pPr>
        <w:ind w:left="1440" w:hanging="360"/>
      </w:pPr>
      <w:rPr>
        <w:rFonts w:ascii="Courier New" w:hAnsi="Courier New"/>
      </w:rPr>
    </w:lvl>
    <w:lvl w:ilvl="2" w:tplc="C5DC1AC8">
      <w:start w:val="1"/>
      <w:numFmt w:val="bullet"/>
      <w:lvlText w:val=""/>
      <w:lvlJc w:val="left"/>
      <w:pPr>
        <w:tabs>
          <w:tab w:val="num" w:pos="2160"/>
        </w:tabs>
        <w:ind w:left="2160" w:hanging="360"/>
      </w:pPr>
      <w:rPr>
        <w:rFonts w:ascii="Wingdings" w:hAnsi="Wingdings"/>
      </w:rPr>
    </w:lvl>
    <w:lvl w:ilvl="3" w:tplc="F13ABFF0">
      <w:start w:val="1"/>
      <w:numFmt w:val="bullet"/>
      <w:lvlText w:val=""/>
      <w:lvlJc w:val="left"/>
      <w:pPr>
        <w:tabs>
          <w:tab w:val="num" w:pos="2880"/>
        </w:tabs>
        <w:ind w:left="2880" w:hanging="360"/>
      </w:pPr>
      <w:rPr>
        <w:rFonts w:ascii="Symbol" w:hAnsi="Symbol"/>
      </w:rPr>
    </w:lvl>
    <w:lvl w:ilvl="4" w:tplc="CC404DFA">
      <w:start w:val="1"/>
      <w:numFmt w:val="bullet"/>
      <w:lvlText w:val="o"/>
      <w:lvlJc w:val="left"/>
      <w:pPr>
        <w:tabs>
          <w:tab w:val="num" w:pos="3600"/>
        </w:tabs>
        <w:ind w:left="3600" w:hanging="360"/>
      </w:pPr>
      <w:rPr>
        <w:rFonts w:ascii="Courier New" w:hAnsi="Courier New"/>
      </w:rPr>
    </w:lvl>
    <w:lvl w:ilvl="5" w:tplc="D2CEDE2A">
      <w:start w:val="1"/>
      <w:numFmt w:val="bullet"/>
      <w:lvlText w:val=""/>
      <w:lvlJc w:val="left"/>
      <w:pPr>
        <w:tabs>
          <w:tab w:val="num" w:pos="4320"/>
        </w:tabs>
        <w:ind w:left="4320" w:hanging="360"/>
      </w:pPr>
      <w:rPr>
        <w:rFonts w:ascii="Wingdings" w:hAnsi="Wingdings"/>
      </w:rPr>
    </w:lvl>
    <w:lvl w:ilvl="6" w:tplc="6CFEC2A2">
      <w:start w:val="1"/>
      <w:numFmt w:val="bullet"/>
      <w:lvlText w:val=""/>
      <w:lvlJc w:val="left"/>
      <w:pPr>
        <w:tabs>
          <w:tab w:val="num" w:pos="5040"/>
        </w:tabs>
        <w:ind w:left="5040" w:hanging="360"/>
      </w:pPr>
      <w:rPr>
        <w:rFonts w:ascii="Symbol" w:hAnsi="Symbol"/>
      </w:rPr>
    </w:lvl>
    <w:lvl w:ilvl="7" w:tplc="4CFA7832">
      <w:start w:val="1"/>
      <w:numFmt w:val="bullet"/>
      <w:lvlText w:val="o"/>
      <w:lvlJc w:val="left"/>
      <w:pPr>
        <w:tabs>
          <w:tab w:val="num" w:pos="5760"/>
        </w:tabs>
        <w:ind w:left="5760" w:hanging="360"/>
      </w:pPr>
      <w:rPr>
        <w:rFonts w:ascii="Courier New" w:hAnsi="Courier New"/>
      </w:rPr>
    </w:lvl>
    <w:lvl w:ilvl="8" w:tplc="71DA2956">
      <w:start w:val="1"/>
      <w:numFmt w:val="bullet"/>
      <w:lvlText w:val=""/>
      <w:lvlJc w:val="left"/>
      <w:pPr>
        <w:tabs>
          <w:tab w:val="num" w:pos="6480"/>
        </w:tabs>
        <w:ind w:left="6480" w:hanging="360"/>
      </w:pPr>
      <w:rPr>
        <w:rFonts w:ascii="Wingdings" w:hAnsi="Wingdings"/>
      </w:rPr>
    </w:lvl>
  </w:abstractNum>
  <w:abstractNum w:abstractNumId="70" w15:restartNumberingAfterBreak="0">
    <w:nsid w:val="7FCB6E15"/>
    <w:multiLevelType w:val="hybridMultilevel"/>
    <w:tmpl w:val="7FCB6DEC"/>
    <w:lvl w:ilvl="0" w:tplc="9496E9CC">
      <w:start w:val="1"/>
      <w:numFmt w:val="bullet"/>
      <w:lvlText w:val=""/>
      <w:lvlJc w:val="left"/>
      <w:pPr>
        <w:tabs>
          <w:tab w:val="num" w:pos="720"/>
        </w:tabs>
        <w:ind w:left="720" w:hanging="360"/>
      </w:pPr>
      <w:rPr>
        <w:rFonts w:ascii="Symbol" w:hAnsi="Symbol"/>
      </w:rPr>
    </w:lvl>
    <w:lvl w:ilvl="1" w:tplc="C5DE6AA0">
      <w:start w:val="1"/>
      <w:numFmt w:val="bullet"/>
      <w:lvlText w:val="o"/>
      <w:lvlJc w:val="left"/>
      <w:pPr>
        <w:ind w:left="1440" w:hanging="360"/>
      </w:pPr>
      <w:rPr>
        <w:rFonts w:ascii="Courier New" w:hAnsi="Courier New"/>
      </w:rPr>
    </w:lvl>
    <w:lvl w:ilvl="2" w:tplc="D94AA800">
      <w:start w:val="1"/>
      <w:numFmt w:val="bullet"/>
      <w:lvlText w:val=""/>
      <w:lvlJc w:val="left"/>
      <w:pPr>
        <w:ind w:left="2160" w:hanging="360"/>
      </w:pPr>
      <w:rPr>
        <w:rFonts w:ascii="Wingdings" w:hAnsi="Wingdings"/>
      </w:rPr>
    </w:lvl>
    <w:lvl w:ilvl="3" w:tplc="775EC88C">
      <w:start w:val="1"/>
      <w:numFmt w:val="bullet"/>
      <w:lvlText w:val=""/>
      <w:lvlJc w:val="left"/>
      <w:pPr>
        <w:tabs>
          <w:tab w:val="num" w:pos="2880"/>
        </w:tabs>
        <w:ind w:left="2880" w:hanging="360"/>
      </w:pPr>
      <w:rPr>
        <w:rFonts w:ascii="Symbol" w:hAnsi="Symbol"/>
      </w:rPr>
    </w:lvl>
    <w:lvl w:ilvl="4" w:tplc="4064AF34">
      <w:start w:val="1"/>
      <w:numFmt w:val="bullet"/>
      <w:lvlText w:val="o"/>
      <w:lvlJc w:val="left"/>
      <w:pPr>
        <w:tabs>
          <w:tab w:val="num" w:pos="3600"/>
        </w:tabs>
        <w:ind w:left="3600" w:hanging="360"/>
      </w:pPr>
      <w:rPr>
        <w:rFonts w:ascii="Courier New" w:hAnsi="Courier New"/>
      </w:rPr>
    </w:lvl>
    <w:lvl w:ilvl="5" w:tplc="F73C3AAC">
      <w:start w:val="1"/>
      <w:numFmt w:val="bullet"/>
      <w:lvlText w:val=""/>
      <w:lvlJc w:val="left"/>
      <w:pPr>
        <w:tabs>
          <w:tab w:val="num" w:pos="4320"/>
        </w:tabs>
        <w:ind w:left="4320" w:hanging="360"/>
      </w:pPr>
      <w:rPr>
        <w:rFonts w:ascii="Wingdings" w:hAnsi="Wingdings"/>
      </w:rPr>
    </w:lvl>
    <w:lvl w:ilvl="6" w:tplc="4F0264A0">
      <w:start w:val="1"/>
      <w:numFmt w:val="bullet"/>
      <w:lvlText w:val=""/>
      <w:lvlJc w:val="left"/>
      <w:pPr>
        <w:tabs>
          <w:tab w:val="num" w:pos="5040"/>
        </w:tabs>
        <w:ind w:left="5040" w:hanging="360"/>
      </w:pPr>
      <w:rPr>
        <w:rFonts w:ascii="Symbol" w:hAnsi="Symbol"/>
      </w:rPr>
    </w:lvl>
    <w:lvl w:ilvl="7" w:tplc="D12411EE">
      <w:start w:val="1"/>
      <w:numFmt w:val="bullet"/>
      <w:lvlText w:val="o"/>
      <w:lvlJc w:val="left"/>
      <w:pPr>
        <w:tabs>
          <w:tab w:val="num" w:pos="5760"/>
        </w:tabs>
        <w:ind w:left="5760" w:hanging="360"/>
      </w:pPr>
      <w:rPr>
        <w:rFonts w:ascii="Courier New" w:hAnsi="Courier New"/>
      </w:rPr>
    </w:lvl>
    <w:lvl w:ilvl="8" w:tplc="4E04620A">
      <w:start w:val="1"/>
      <w:numFmt w:val="bullet"/>
      <w:lvlText w:val=""/>
      <w:lvlJc w:val="left"/>
      <w:pPr>
        <w:tabs>
          <w:tab w:val="num" w:pos="6480"/>
        </w:tabs>
        <w:ind w:left="6480" w:hanging="360"/>
      </w:pPr>
      <w:rPr>
        <w:rFonts w:ascii="Wingdings" w:hAnsi="Wingdings"/>
      </w:rPr>
    </w:lvl>
  </w:abstractNum>
  <w:abstractNum w:abstractNumId="71" w15:restartNumberingAfterBreak="0">
    <w:nsid w:val="7FCB6E16"/>
    <w:multiLevelType w:val="hybridMultilevel"/>
    <w:tmpl w:val="7FCB6DED"/>
    <w:lvl w:ilvl="0" w:tplc="1B84F0F0">
      <w:start w:val="1"/>
      <w:numFmt w:val="bullet"/>
      <w:lvlText w:val=""/>
      <w:lvlJc w:val="left"/>
      <w:pPr>
        <w:ind w:left="720" w:hanging="360"/>
      </w:pPr>
      <w:rPr>
        <w:rFonts w:ascii="Symbol" w:hAnsi="Symbol"/>
      </w:rPr>
    </w:lvl>
    <w:lvl w:ilvl="1" w:tplc="D5281F52">
      <w:start w:val="1"/>
      <w:numFmt w:val="bullet"/>
      <w:lvlText w:val="o"/>
      <w:lvlJc w:val="left"/>
      <w:pPr>
        <w:ind w:left="1440" w:hanging="360"/>
      </w:pPr>
      <w:rPr>
        <w:rFonts w:ascii="Courier New" w:hAnsi="Courier New"/>
      </w:rPr>
    </w:lvl>
    <w:lvl w:ilvl="2" w:tplc="14F2FD56">
      <w:start w:val="1"/>
      <w:numFmt w:val="bullet"/>
      <w:lvlText w:val=""/>
      <w:lvlJc w:val="left"/>
      <w:pPr>
        <w:tabs>
          <w:tab w:val="num" w:pos="2160"/>
        </w:tabs>
        <w:ind w:left="2160" w:hanging="360"/>
      </w:pPr>
      <w:rPr>
        <w:rFonts w:ascii="Wingdings" w:hAnsi="Wingdings"/>
      </w:rPr>
    </w:lvl>
    <w:lvl w:ilvl="3" w:tplc="83920F18">
      <w:start w:val="1"/>
      <w:numFmt w:val="bullet"/>
      <w:lvlText w:val=""/>
      <w:lvlJc w:val="left"/>
      <w:pPr>
        <w:tabs>
          <w:tab w:val="num" w:pos="2880"/>
        </w:tabs>
        <w:ind w:left="2880" w:hanging="360"/>
      </w:pPr>
      <w:rPr>
        <w:rFonts w:ascii="Symbol" w:hAnsi="Symbol"/>
      </w:rPr>
    </w:lvl>
    <w:lvl w:ilvl="4" w:tplc="4AE6A72E">
      <w:start w:val="1"/>
      <w:numFmt w:val="bullet"/>
      <w:lvlText w:val="o"/>
      <w:lvlJc w:val="left"/>
      <w:pPr>
        <w:tabs>
          <w:tab w:val="num" w:pos="3600"/>
        </w:tabs>
        <w:ind w:left="3600" w:hanging="360"/>
      </w:pPr>
      <w:rPr>
        <w:rFonts w:ascii="Courier New" w:hAnsi="Courier New"/>
      </w:rPr>
    </w:lvl>
    <w:lvl w:ilvl="5" w:tplc="40B6129E">
      <w:start w:val="1"/>
      <w:numFmt w:val="bullet"/>
      <w:lvlText w:val=""/>
      <w:lvlJc w:val="left"/>
      <w:pPr>
        <w:tabs>
          <w:tab w:val="num" w:pos="4320"/>
        </w:tabs>
        <w:ind w:left="4320" w:hanging="360"/>
      </w:pPr>
      <w:rPr>
        <w:rFonts w:ascii="Wingdings" w:hAnsi="Wingdings"/>
      </w:rPr>
    </w:lvl>
    <w:lvl w:ilvl="6" w:tplc="B374FFAA">
      <w:start w:val="1"/>
      <w:numFmt w:val="bullet"/>
      <w:lvlText w:val=""/>
      <w:lvlJc w:val="left"/>
      <w:pPr>
        <w:tabs>
          <w:tab w:val="num" w:pos="5040"/>
        </w:tabs>
        <w:ind w:left="5040" w:hanging="360"/>
      </w:pPr>
      <w:rPr>
        <w:rFonts w:ascii="Symbol" w:hAnsi="Symbol"/>
      </w:rPr>
    </w:lvl>
    <w:lvl w:ilvl="7" w:tplc="C670620E">
      <w:start w:val="1"/>
      <w:numFmt w:val="bullet"/>
      <w:lvlText w:val="o"/>
      <w:lvlJc w:val="left"/>
      <w:pPr>
        <w:tabs>
          <w:tab w:val="num" w:pos="5760"/>
        </w:tabs>
        <w:ind w:left="5760" w:hanging="360"/>
      </w:pPr>
      <w:rPr>
        <w:rFonts w:ascii="Courier New" w:hAnsi="Courier New"/>
      </w:rPr>
    </w:lvl>
    <w:lvl w:ilvl="8" w:tplc="34002C88">
      <w:start w:val="1"/>
      <w:numFmt w:val="bullet"/>
      <w:lvlText w:val=""/>
      <w:lvlJc w:val="left"/>
      <w:pPr>
        <w:tabs>
          <w:tab w:val="num" w:pos="6480"/>
        </w:tabs>
        <w:ind w:left="6480" w:hanging="360"/>
      </w:pPr>
      <w:rPr>
        <w:rFonts w:ascii="Wingdings" w:hAnsi="Wingdings"/>
      </w:rPr>
    </w:lvl>
  </w:abstractNum>
  <w:abstractNum w:abstractNumId="72" w15:restartNumberingAfterBreak="0">
    <w:nsid w:val="7FCB6E17"/>
    <w:multiLevelType w:val="hybridMultilevel"/>
    <w:tmpl w:val="7FCB6DEE"/>
    <w:lvl w:ilvl="0" w:tplc="3C1C8136">
      <w:start w:val="1"/>
      <w:numFmt w:val="bullet"/>
      <w:lvlText w:val=""/>
      <w:lvlJc w:val="left"/>
      <w:pPr>
        <w:ind w:left="720" w:hanging="360"/>
      </w:pPr>
      <w:rPr>
        <w:rFonts w:ascii="Symbol" w:hAnsi="Symbol"/>
      </w:rPr>
    </w:lvl>
    <w:lvl w:ilvl="1" w:tplc="7A44F026">
      <w:start w:val="1"/>
      <w:numFmt w:val="bullet"/>
      <w:lvlText w:val="o"/>
      <w:lvlJc w:val="left"/>
      <w:pPr>
        <w:tabs>
          <w:tab w:val="num" w:pos="1440"/>
        </w:tabs>
        <w:ind w:left="1440" w:hanging="360"/>
      </w:pPr>
      <w:rPr>
        <w:rFonts w:ascii="Courier New" w:hAnsi="Courier New"/>
      </w:rPr>
    </w:lvl>
    <w:lvl w:ilvl="2" w:tplc="83F4CF62">
      <w:start w:val="1"/>
      <w:numFmt w:val="bullet"/>
      <w:lvlText w:val=""/>
      <w:lvlJc w:val="left"/>
      <w:pPr>
        <w:tabs>
          <w:tab w:val="num" w:pos="2160"/>
        </w:tabs>
        <w:ind w:left="2160" w:hanging="360"/>
      </w:pPr>
      <w:rPr>
        <w:rFonts w:ascii="Wingdings" w:hAnsi="Wingdings"/>
      </w:rPr>
    </w:lvl>
    <w:lvl w:ilvl="3" w:tplc="8558F796">
      <w:start w:val="1"/>
      <w:numFmt w:val="bullet"/>
      <w:lvlText w:val=""/>
      <w:lvlJc w:val="left"/>
      <w:pPr>
        <w:tabs>
          <w:tab w:val="num" w:pos="2880"/>
        </w:tabs>
        <w:ind w:left="2880" w:hanging="360"/>
      </w:pPr>
      <w:rPr>
        <w:rFonts w:ascii="Symbol" w:hAnsi="Symbol"/>
      </w:rPr>
    </w:lvl>
    <w:lvl w:ilvl="4" w:tplc="BFA488F4">
      <w:start w:val="1"/>
      <w:numFmt w:val="bullet"/>
      <w:lvlText w:val="o"/>
      <w:lvlJc w:val="left"/>
      <w:pPr>
        <w:tabs>
          <w:tab w:val="num" w:pos="3600"/>
        </w:tabs>
        <w:ind w:left="3600" w:hanging="360"/>
      </w:pPr>
      <w:rPr>
        <w:rFonts w:ascii="Courier New" w:hAnsi="Courier New"/>
      </w:rPr>
    </w:lvl>
    <w:lvl w:ilvl="5" w:tplc="60F2BA1E">
      <w:start w:val="1"/>
      <w:numFmt w:val="bullet"/>
      <w:lvlText w:val=""/>
      <w:lvlJc w:val="left"/>
      <w:pPr>
        <w:tabs>
          <w:tab w:val="num" w:pos="4320"/>
        </w:tabs>
        <w:ind w:left="4320" w:hanging="360"/>
      </w:pPr>
      <w:rPr>
        <w:rFonts w:ascii="Wingdings" w:hAnsi="Wingdings"/>
      </w:rPr>
    </w:lvl>
    <w:lvl w:ilvl="6" w:tplc="AD089654">
      <w:start w:val="1"/>
      <w:numFmt w:val="bullet"/>
      <w:lvlText w:val=""/>
      <w:lvlJc w:val="left"/>
      <w:pPr>
        <w:tabs>
          <w:tab w:val="num" w:pos="5040"/>
        </w:tabs>
        <w:ind w:left="5040" w:hanging="360"/>
      </w:pPr>
      <w:rPr>
        <w:rFonts w:ascii="Symbol" w:hAnsi="Symbol"/>
      </w:rPr>
    </w:lvl>
    <w:lvl w:ilvl="7" w:tplc="9E663686">
      <w:start w:val="1"/>
      <w:numFmt w:val="bullet"/>
      <w:lvlText w:val="o"/>
      <w:lvlJc w:val="left"/>
      <w:pPr>
        <w:tabs>
          <w:tab w:val="num" w:pos="5760"/>
        </w:tabs>
        <w:ind w:left="5760" w:hanging="360"/>
      </w:pPr>
      <w:rPr>
        <w:rFonts w:ascii="Courier New" w:hAnsi="Courier New"/>
      </w:rPr>
    </w:lvl>
    <w:lvl w:ilvl="8" w:tplc="28BC1ECA">
      <w:start w:val="1"/>
      <w:numFmt w:val="bullet"/>
      <w:lvlText w:val=""/>
      <w:lvlJc w:val="left"/>
      <w:pPr>
        <w:tabs>
          <w:tab w:val="num" w:pos="6480"/>
        </w:tabs>
        <w:ind w:left="6480" w:hanging="360"/>
      </w:pPr>
      <w:rPr>
        <w:rFonts w:ascii="Wingdings" w:hAnsi="Wingdings"/>
      </w:rPr>
    </w:lvl>
  </w:abstractNum>
  <w:abstractNum w:abstractNumId="73" w15:restartNumberingAfterBreak="0">
    <w:nsid w:val="7FCB6E18"/>
    <w:multiLevelType w:val="hybridMultilevel"/>
    <w:tmpl w:val="7FCB6DEF"/>
    <w:lvl w:ilvl="0" w:tplc="E744A3F4">
      <w:start w:val="1"/>
      <w:numFmt w:val="bullet"/>
      <w:lvlText w:val=""/>
      <w:lvlJc w:val="left"/>
      <w:pPr>
        <w:ind w:left="720" w:hanging="360"/>
      </w:pPr>
      <w:rPr>
        <w:rFonts w:ascii="Symbol" w:hAnsi="Symbol"/>
      </w:rPr>
    </w:lvl>
    <w:lvl w:ilvl="1" w:tplc="34AAE366">
      <w:start w:val="1"/>
      <w:numFmt w:val="bullet"/>
      <w:lvlText w:val="o"/>
      <w:lvlJc w:val="left"/>
      <w:pPr>
        <w:tabs>
          <w:tab w:val="num" w:pos="1440"/>
        </w:tabs>
        <w:ind w:left="1440" w:hanging="360"/>
      </w:pPr>
      <w:rPr>
        <w:rFonts w:ascii="Courier New" w:hAnsi="Courier New"/>
      </w:rPr>
    </w:lvl>
    <w:lvl w:ilvl="2" w:tplc="48BCD8C8">
      <w:start w:val="1"/>
      <w:numFmt w:val="bullet"/>
      <w:lvlText w:val=""/>
      <w:lvlJc w:val="left"/>
      <w:pPr>
        <w:tabs>
          <w:tab w:val="num" w:pos="2160"/>
        </w:tabs>
        <w:ind w:left="2160" w:hanging="360"/>
      </w:pPr>
      <w:rPr>
        <w:rFonts w:ascii="Wingdings" w:hAnsi="Wingdings"/>
      </w:rPr>
    </w:lvl>
    <w:lvl w:ilvl="3" w:tplc="331892CC">
      <w:start w:val="1"/>
      <w:numFmt w:val="bullet"/>
      <w:lvlText w:val=""/>
      <w:lvlJc w:val="left"/>
      <w:pPr>
        <w:tabs>
          <w:tab w:val="num" w:pos="2880"/>
        </w:tabs>
        <w:ind w:left="2880" w:hanging="360"/>
      </w:pPr>
      <w:rPr>
        <w:rFonts w:ascii="Symbol" w:hAnsi="Symbol"/>
      </w:rPr>
    </w:lvl>
    <w:lvl w:ilvl="4" w:tplc="23B4041E">
      <w:start w:val="1"/>
      <w:numFmt w:val="bullet"/>
      <w:lvlText w:val="o"/>
      <w:lvlJc w:val="left"/>
      <w:pPr>
        <w:tabs>
          <w:tab w:val="num" w:pos="3600"/>
        </w:tabs>
        <w:ind w:left="3600" w:hanging="360"/>
      </w:pPr>
      <w:rPr>
        <w:rFonts w:ascii="Courier New" w:hAnsi="Courier New"/>
      </w:rPr>
    </w:lvl>
    <w:lvl w:ilvl="5" w:tplc="5FCA572C">
      <w:start w:val="1"/>
      <w:numFmt w:val="bullet"/>
      <w:lvlText w:val=""/>
      <w:lvlJc w:val="left"/>
      <w:pPr>
        <w:tabs>
          <w:tab w:val="num" w:pos="4320"/>
        </w:tabs>
        <w:ind w:left="4320" w:hanging="360"/>
      </w:pPr>
      <w:rPr>
        <w:rFonts w:ascii="Wingdings" w:hAnsi="Wingdings"/>
      </w:rPr>
    </w:lvl>
    <w:lvl w:ilvl="6" w:tplc="962A3446">
      <w:start w:val="1"/>
      <w:numFmt w:val="bullet"/>
      <w:lvlText w:val=""/>
      <w:lvlJc w:val="left"/>
      <w:pPr>
        <w:tabs>
          <w:tab w:val="num" w:pos="5040"/>
        </w:tabs>
        <w:ind w:left="5040" w:hanging="360"/>
      </w:pPr>
      <w:rPr>
        <w:rFonts w:ascii="Symbol" w:hAnsi="Symbol"/>
      </w:rPr>
    </w:lvl>
    <w:lvl w:ilvl="7" w:tplc="F202F5DA">
      <w:start w:val="1"/>
      <w:numFmt w:val="bullet"/>
      <w:lvlText w:val="o"/>
      <w:lvlJc w:val="left"/>
      <w:pPr>
        <w:tabs>
          <w:tab w:val="num" w:pos="5760"/>
        </w:tabs>
        <w:ind w:left="5760" w:hanging="360"/>
      </w:pPr>
      <w:rPr>
        <w:rFonts w:ascii="Courier New" w:hAnsi="Courier New"/>
      </w:rPr>
    </w:lvl>
    <w:lvl w:ilvl="8" w:tplc="4464FD6E">
      <w:start w:val="1"/>
      <w:numFmt w:val="bullet"/>
      <w:lvlText w:val=""/>
      <w:lvlJc w:val="left"/>
      <w:pPr>
        <w:tabs>
          <w:tab w:val="num" w:pos="6480"/>
        </w:tabs>
        <w:ind w:left="6480" w:hanging="360"/>
      </w:pPr>
      <w:rPr>
        <w:rFonts w:ascii="Wingdings" w:hAnsi="Wingdings"/>
      </w:rPr>
    </w:lvl>
  </w:abstractNum>
  <w:abstractNum w:abstractNumId="74" w15:restartNumberingAfterBreak="0">
    <w:nsid w:val="7FCB6E19"/>
    <w:multiLevelType w:val="hybridMultilevel"/>
    <w:tmpl w:val="7FCB6DF0"/>
    <w:lvl w:ilvl="0" w:tplc="F4785AA8">
      <w:start w:val="1"/>
      <w:numFmt w:val="bullet"/>
      <w:lvlText w:val=""/>
      <w:lvlJc w:val="left"/>
      <w:pPr>
        <w:ind w:left="720" w:hanging="360"/>
      </w:pPr>
      <w:rPr>
        <w:rFonts w:ascii="Symbol" w:hAnsi="Symbol"/>
      </w:rPr>
    </w:lvl>
    <w:lvl w:ilvl="1" w:tplc="54D862A6">
      <w:start w:val="1"/>
      <w:numFmt w:val="bullet"/>
      <w:lvlText w:val="o"/>
      <w:lvlJc w:val="left"/>
      <w:pPr>
        <w:tabs>
          <w:tab w:val="num" w:pos="1440"/>
        </w:tabs>
        <w:ind w:left="1440" w:hanging="360"/>
      </w:pPr>
      <w:rPr>
        <w:rFonts w:ascii="Courier New" w:hAnsi="Courier New"/>
      </w:rPr>
    </w:lvl>
    <w:lvl w:ilvl="2" w:tplc="D346D2A6">
      <w:start w:val="1"/>
      <w:numFmt w:val="bullet"/>
      <w:lvlText w:val=""/>
      <w:lvlJc w:val="left"/>
      <w:pPr>
        <w:tabs>
          <w:tab w:val="num" w:pos="2160"/>
        </w:tabs>
        <w:ind w:left="2160" w:hanging="360"/>
      </w:pPr>
      <w:rPr>
        <w:rFonts w:ascii="Wingdings" w:hAnsi="Wingdings"/>
      </w:rPr>
    </w:lvl>
    <w:lvl w:ilvl="3" w:tplc="D6D2C44E">
      <w:start w:val="1"/>
      <w:numFmt w:val="bullet"/>
      <w:lvlText w:val=""/>
      <w:lvlJc w:val="left"/>
      <w:pPr>
        <w:tabs>
          <w:tab w:val="num" w:pos="2880"/>
        </w:tabs>
        <w:ind w:left="2880" w:hanging="360"/>
      </w:pPr>
      <w:rPr>
        <w:rFonts w:ascii="Symbol" w:hAnsi="Symbol"/>
      </w:rPr>
    </w:lvl>
    <w:lvl w:ilvl="4" w:tplc="78584AD6">
      <w:start w:val="1"/>
      <w:numFmt w:val="bullet"/>
      <w:lvlText w:val="o"/>
      <w:lvlJc w:val="left"/>
      <w:pPr>
        <w:tabs>
          <w:tab w:val="num" w:pos="3600"/>
        </w:tabs>
        <w:ind w:left="3600" w:hanging="360"/>
      </w:pPr>
      <w:rPr>
        <w:rFonts w:ascii="Courier New" w:hAnsi="Courier New"/>
      </w:rPr>
    </w:lvl>
    <w:lvl w:ilvl="5" w:tplc="4A3C5958">
      <w:start w:val="1"/>
      <w:numFmt w:val="bullet"/>
      <w:lvlText w:val=""/>
      <w:lvlJc w:val="left"/>
      <w:pPr>
        <w:tabs>
          <w:tab w:val="num" w:pos="4320"/>
        </w:tabs>
        <w:ind w:left="4320" w:hanging="360"/>
      </w:pPr>
      <w:rPr>
        <w:rFonts w:ascii="Wingdings" w:hAnsi="Wingdings"/>
      </w:rPr>
    </w:lvl>
    <w:lvl w:ilvl="6" w:tplc="FDBA95DA">
      <w:start w:val="1"/>
      <w:numFmt w:val="bullet"/>
      <w:lvlText w:val=""/>
      <w:lvlJc w:val="left"/>
      <w:pPr>
        <w:tabs>
          <w:tab w:val="num" w:pos="5040"/>
        </w:tabs>
        <w:ind w:left="5040" w:hanging="360"/>
      </w:pPr>
      <w:rPr>
        <w:rFonts w:ascii="Symbol" w:hAnsi="Symbol"/>
      </w:rPr>
    </w:lvl>
    <w:lvl w:ilvl="7" w:tplc="76E4A8CE">
      <w:start w:val="1"/>
      <w:numFmt w:val="bullet"/>
      <w:lvlText w:val="o"/>
      <w:lvlJc w:val="left"/>
      <w:pPr>
        <w:tabs>
          <w:tab w:val="num" w:pos="5760"/>
        </w:tabs>
        <w:ind w:left="5760" w:hanging="360"/>
      </w:pPr>
      <w:rPr>
        <w:rFonts w:ascii="Courier New" w:hAnsi="Courier New"/>
      </w:rPr>
    </w:lvl>
    <w:lvl w:ilvl="8" w:tplc="8E3E6360">
      <w:start w:val="1"/>
      <w:numFmt w:val="bullet"/>
      <w:lvlText w:val=""/>
      <w:lvlJc w:val="left"/>
      <w:pPr>
        <w:tabs>
          <w:tab w:val="num" w:pos="6480"/>
        </w:tabs>
        <w:ind w:left="6480" w:hanging="360"/>
      </w:pPr>
      <w:rPr>
        <w:rFonts w:ascii="Wingdings" w:hAnsi="Wingdings"/>
      </w:rPr>
    </w:lvl>
  </w:abstractNum>
  <w:abstractNum w:abstractNumId="75" w15:restartNumberingAfterBreak="0">
    <w:nsid w:val="7FCB6E1A"/>
    <w:multiLevelType w:val="hybridMultilevel"/>
    <w:tmpl w:val="7FCB6DF1"/>
    <w:lvl w:ilvl="0" w:tplc="62F86074">
      <w:start w:val="1"/>
      <w:numFmt w:val="bullet"/>
      <w:lvlText w:val=""/>
      <w:lvlJc w:val="left"/>
      <w:pPr>
        <w:ind w:left="720" w:hanging="360"/>
      </w:pPr>
      <w:rPr>
        <w:rFonts w:ascii="Symbol" w:hAnsi="Symbol"/>
      </w:rPr>
    </w:lvl>
    <w:lvl w:ilvl="1" w:tplc="DD7699FE">
      <w:start w:val="1"/>
      <w:numFmt w:val="bullet"/>
      <w:lvlText w:val="o"/>
      <w:lvlJc w:val="left"/>
      <w:pPr>
        <w:tabs>
          <w:tab w:val="num" w:pos="1440"/>
        </w:tabs>
        <w:ind w:left="1440" w:hanging="360"/>
      </w:pPr>
      <w:rPr>
        <w:rFonts w:ascii="Courier New" w:hAnsi="Courier New"/>
      </w:rPr>
    </w:lvl>
    <w:lvl w:ilvl="2" w:tplc="234A5338">
      <w:start w:val="1"/>
      <w:numFmt w:val="bullet"/>
      <w:lvlText w:val=""/>
      <w:lvlJc w:val="left"/>
      <w:pPr>
        <w:tabs>
          <w:tab w:val="num" w:pos="2160"/>
        </w:tabs>
        <w:ind w:left="2160" w:hanging="360"/>
      </w:pPr>
      <w:rPr>
        <w:rFonts w:ascii="Wingdings" w:hAnsi="Wingdings"/>
      </w:rPr>
    </w:lvl>
    <w:lvl w:ilvl="3" w:tplc="EB223420">
      <w:start w:val="1"/>
      <w:numFmt w:val="bullet"/>
      <w:lvlText w:val=""/>
      <w:lvlJc w:val="left"/>
      <w:pPr>
        <w:tabs>
          <w:tab w:val="num" w:pos="2880"/>
        </w:tabs>
        <w:ind w:left="2880" w:hanging="360"/>
      </w:pPr>
      <w:rPr>
        <w:rFonts w:ascii="Symbol" w:hAnsi="Symbol"/>
      </w:rPr>
    </w:lvl>
    <w:lvl w:ilvl="4" w:tplc="2C7CD5A2">
      <w:start w:val="1"/>
      <w:numFmt w:val="bullet"/>
      <w:lvlText w:val="o"/>
      <w:lvlJc w:val="left"/>
      <w:pPr>
        <w:tabs>
          <w:tab w:val="num" w:pos="3600"/>
        </w:tabs>
        <w:ind w:left="3600" w:hanging="360"/>
      </w:pPr>
      <w:rPr>
        <w:rFonts w:ascii="Courier New" w:hAnsi="Courier New"/>
      </w:rPr>
    </w:lvl>
    <w:lvl w:ilvl="5" w:tplc="26A2798E">
      <w:start w:val="1"/>
      <w:numFmt w:val="bullet"/>
      <w:lvlText w:val=""/>
      <w:lvlJc w:val="left"/>
      <w:pPr>
        <w:tabs>
          <w:tab w:val="num" w:pos="4320"/>
        </w:tabs>
        <w:ind w:left="4320" w:hanging="360"/>
      </w:pPr>
      <w:rPr>
        <w:rFonts w:ascii="Wingdings" w:hAnsi="Wingdings"/>
      </w:rPr>
    </w:lvl>
    <w:lvl w:ilvl="6" w:tplc="DC949658">
      <w:start w:val="1"/>
      <w:numFmt w:val="bullet"/>
      <w:lvlText w:val=""/>
      <w:lvlJc w:val="left"/>
      <w:pPr>
        <w:tabs>
          <w:tab w:val="num" w:pos="5040"/>
        </w:tabs>
        <w:ind w:left="5040" w:hanging="360"/>
      </w:pPr>
      <w:rPr>
        <w:rFonts w:ascii="Symbol" w:hAnsi="Symbol"/>
      </w:rPr>
    </w:lvl>
    <w:lvl w:ilvl="7" w:tplc="1E843806">
      <w:start w:val="1"/>
      <w:numFmt w:val="bullet"/>
      <w:lvlText w:val="o"/>
      <w:lvlJc w:val="left"/>
      <w:pPr>
        <w:tabs>
          <w:tab w:val="num" w:pos="5760"/>
        </w:tabs>
        <w:ind w:left="5760" w:hanging="360"/>
      </w:pPr>
      <w:rPr>
        <w:rFonts w:ascii="Courier New" w:hAnsi="Courier New"/>
      </w:rPr>
    </w:lvl>
    <w:lvl w:ilvl="8" w:tplc="C50E2702">
      <w:start w:val="1"/>
      <w:numFmt w:val="bullet"/>
      <w:lvlText w:val=""/>
      <w:lvlJc w:val="left"/>
      <w:pPr>
        <w:tabs>
          <w:tab w:val="num" w:pos="6480"/>
        </w:tabs>
        <w:ind w:left="6480" w:hanging="360"/>
      </w:pPr>
      <w:rPr>
        <w:rFonts w:ascii="Wingdings" w:hAnsi="Wingdings"/>
      </w:rPr>
    </w:lvl>
  </w:abstractNum>
  <w:abstractNum w:abstractNumId="76" w15:restartNumberingAfterBreak="0">
    <w:nsid w:val="7FCB6E1B"/>
    <w:multiLevelType w:val="hybridMultilevel"/>
    <w:tmpl w:val="7FCB6DF2"/>
    <w:lvl w:ilvl="0" w:tplc="C75E0AF2">
      <w:start w:val="1"/>
      <w:numFmt w:val="bullet"/>
      <w:lvlText w:val=""/>
      <w:lvlJc w:val="left"/>
      <w:pPr>
        <w:ind w:left="720" w:hanging="360"/>
      </w:pPr>
      <w:rPr>
        <w:rFonts w:ascii="Symbol" w:hAnsi="Symbol"/>
      </w:rPr>
    </w:lvl>
    <w:lvl w:ilvl="1" w:tplc="20269B7C">
      <w:start w:val="1"/>
      <w:numFmt w:val="bullet"/>
      <w:lvlText w:val="o"/>
      <w:lvlJc w:val="left"/>
      <w:pPr>
        <w:tabs>
          <w:tab w:val="num" w:pos="1440"/>
        </w:tabs>
        <w:ind w:left="1440" w:hanging="360"/>
      </w:pPr>
      <w:rPr>
        <w:rFonts w:ascii="Courier New" w:hAnsi="Courier New"/>
      </w:rPr>
    </w:lvl>
    <w:lvl w:ilvl="2" w:tplc="535EAB5A">
      <w:start w:val="1"/>
      <w:numFmt w:val="bullet"/>
      <w:lvlText w:val=""/>
      <w:lvlJc w:val="left"/>
      <w:pPr>
        <w:tabs>
          <w:tab w:val="num" w:pos="2160"/>
        </w:tabs>
        <w:ind w:left="2160" w:hanging="360"/>
      </w:pPr>
      <w:rPr>
        <w:rFonts w:ascii="Wingdings" w:hAnsi="Wingdings"/>
      </w:rPr>
    </w:lvl>
    <w:lvl w:ilvl="3" w:tplc="47A29B8C">
      <w:start w:val="1"/>
      <w:numFmt w:val="bullet"/>
      <w:lvlText w:val=""/>
      <w:lvlJc w:val="left"/>
      <w:pPr>
        <w:tabs>
          <w:tab w:val="num" w:pos="2880"/>
        </w:tabs>
        <w:ind w:left="2880" w:hanging="360"/>
      </w:pPr>
      <w:rPr>
        <w:rFonts w:ascii="Symbol" w:hAnsi="Symbol"/>
      </w:rPr>
    </w:lvl>
    <w:lvl w:ilvl="4" w:tplc="B35A313C">
      <w:start w:val="1"/>
      <w:numFmt w:val="bullet"/>
      <w:lvlText w:val="o"/>
      <w:lvlJc w:val="left"/>
      <w:pPr>
        <w:tabs>
          <w:tab w:val="num" w:pos="3600"/>
        </w:tabs>
        <w:ind w:left="3600" w:hanging="360"/>
      </w:pPr>
      <w:rPr>
        <w:rFonts w:ascii="Courier New" w:hAnsi="Courier New"/>
      </w:rPr>
    </w:lvl>
    <w:lvl w:ilvl="5" w:tplc="108AC6FE">
      <w:start w:val="1"/>
      <w:numFmt w:val="bullet"/>
      <w:lvlText w:val=""/>
      <w:lvlJc w:val="left"/>
      <w:pPr>
        <w:tabs>
          <w:tab w:val="num" w:pos="4320"/>
        </w:tabs>
        <w:ind w:left="4320" w:hanging="360"/>
      </w:pPr>
      <w:rPr>
        <w:rFonts w:ascii="Wingdings" w:hAnsi="Wingdings"/>
      </w:rPr>
    </w:lvl>
    <w:lvl w:ilvl="6" w:tplc="9DB81554">
      <w:start w:val="1"/>
      <w:numFmt w:val="bullet"/>
      <w:lvlText w:val=""/>
      <w:lvlJc w:val="left"/>
      <w:pPr>
        <w:tabs>
          <w:tab w:val="num" w:pos="5040"/>
        </w:tabs>
        <w:ind w:left="5040" w:hanging="360"/>
      </w:pPr>
      <w:rPr>
        <w:rFonts w:ascii="Symbol" w:hAnsi="Symbol"/>
      </w:rPr>
    </w:lvl>
    <w:lvl w:ilvl="7" w:tplc="79369A5A">
      <w:start w:val="1"/>
      <w:numFmt w:val="bullet"/>
      <w:lvlText w:val="o"/>
      <w:lvlJc w:val="left"/>
      <w:pPr>
        <w:tabs>
          <w:tab w:val="num" w:pos="5760"/>
        </w:tabs>
        <w:ind w:left="5760" w:hanging="360"/>
      </w:pPr>
      <w:rPr>
        <w:rFonts w:ascii="Courier New" w:hAnsi="Courier New"/>
      </w:rPr>
    </w:lvl>
    <w:lvl w:ilvl="8" w:tplc="0F62A38C">
      <w:start w:val="1"/>
      <w:numFmt w:val="bullet"/>
      <w:lvlText w:val=""/>
      <w:lvlJc w:val="left"/>
      <w:pPr>
        <w:tabs>
          <w:tab w:val="num" w:pos="6480"/>
        </w:tabs>
        <w:ind w:left="6480" w:hanging="360"/>
      </w:pPr>
      <w:rPr>
        <w:rFonts w:ascii="Wingdings" w:hAnsi="Wingdings"/>
      </w:rPr>
    </w:lvl>
  </w:abstractNum>
  <w:abstractNum w:abstractNumId="77" w15:restartNumberingAfterBreak="0">
    <w:nsid w:val="7FCB6E1C"/>
    <w:multiLevelType w:val="hybridMultilevel"/>
    <w:tmpl w:val="7FCB6DF3"/>
    <w:lvl w:ilvl="0" w:tplc="63BEDE04">
      <w:start w:val="1"/>
      <w:numFmt w:val="bullet"/>
      <w:lvlText w:val=""/>
      <w:lvlJc w:val="left"/>
      <w:pPr>
        <w:ind w:left="720" w:hanging="360"/>
      </w:pPr>
      <w:rPr>
        <w:rFonts w:ascii="Symbol" w:hAnsi="Symbol"/>
      </w:rPr>
    </w:lvl>
    <w:lvl w:ilvl="1" w:tplc="F580C2BE">
      <w:start w:val="1"/>
      <w:numFmt w:val="bullet"/>
      <w:lvlText w:val="o"/>
      <w:lvlJc w:val="left"/>
      <w:pPr>
        <w:tabs>
          <w:tab w:val="num" w:pos="1440"/>
        </w:tabs>
        <w:ind w:left="1440" w:hanging="360"/>
      </w:pPr>
      <w:rPr>
        <w:rFonts w:ascii="Courier New" w:hAnsi="Courier New"/>
      </w:rPr>
    </w:lvl>
    <w:lvl w:ilvl="2" w:tplc="63FC3B48">
      <w:start w:val="1"/>
      <w:numFmt w:val="bullet"/>
      <w:lvlText w:val=""/>
      <w:lvlJc w:val="left"/>
      <w:pPr>
        <w:tabs>
          <w:tab w:val="num" w:pos="2160"/>
        </w:tabs>
        <w:ind w:left="2160" w:hanging="360"/>
      </w:pPr>
      <w:rPr>
        <w:rFonts w:ascii="Wingdings" w:hAnsi="Wingdings"/>
      </w:rPr>
    </w:lvl>
    <w:lvl w:ilvl="3" w:tplc="AB7E7FB8">
      <w:start w:val="1"/>
      <w:numFmt w:val="bullet"/>
      <w:lvlText w:val=""/>
      <w:lvlJc w:val="left"/>
      <w:pPr>
        <w:tabs>
          <w:tab w:val="num" w:pos="2880"/>
        </w:tabs>
        <w:ind w:left="2880" w:hanging="360"/>
      </w:pPr>
      <w:rPr>
        <w:rFonts w:ascii="Symbol" w:hAnsi="Symbol"/>
      </w:rPr>
    </w:lvl>
    <w:lvl w:ilvl="4" w:tplc="2956456A">
      <w:start w:val="1"/>
      <w:numFmt w:val="bullet"/>
      <w:lvlText w:val="o"/>
      <w:lvlJc w:val="left"/>
      <w:pPr>
        <w:tabs>
          <w:tab w:val="num" w:pos="3600"/>
        </w:tabs>
        <w:ind w:left="3600" w:hanging="360"/>
      </w:pPr>
      <w:rPr>
        <w:rFonts w:ascii="Courier New" w:hAnsi="Courier New"/>
      </w:rPr>
    </w:lvl>
    <w:lvl w:ilvl="5" w:tplc="8148213E">
      <w:start w:val="1"/>
      <w:numFmt w:val="bullet"/>
      <w:lvlText w:val=""/>
      <w:lvlJc w:val="left"/>
      <w:pPr>
        <w:tabs>
          <w:tab w:val="num" w:pos="4320"/>
        </w:tabs>
        <w:ind w:left="4320" w:hanging="360"/>
      </w:pPr>
      <w:rPr>
        <w:rFonts w:ascii="Wingdings" w:hAnsi="Wingdings"/>
      </w:rPr>
    </w:lvl>
    <w:lvl w:ilvl="6" w:tplc="B4663AF2">
      <w:start w:val="1"/>
      <w:numFmt w:val="bullet"/>
      <w:lvlText w:val=""/>
      <w:lvlJc w:val="left"/>
      <w:pPr>
        <w:tabs>
          <w:tab w:val="num" w:pos="5040"/>
        </w:tabs>
        <w:ind w:left="5040" w:hanging="360"/>
      </w:pPr>
      <w:rPr>
        <w:rFonts w:ascii="Symbol" w:hAnsi="Symbol"/>
      </w:rPr>
    </w:lvl>
    <w:lvl w:ilvl="7" w:tplc="E6E6BCD6">
      <w:start w:val="1"/>
      <w:numFmt w:val="bullet"/>
      <w:lvlText w:val="o"/>
      <w:lvlJc w:val="left"/>
      <w:pPr>
        <w:tabs>
          <w:tab w:val="num" w:pos="5760"/>
        </w:tabs>
        <w:ind w:left="5760" w:hanging="360"/>
      </w:pPr>
      <w:rPr>
        <w:rFonts w:ascii="Courier New" w:hAnsi="Courier New"/>
      </w:rPr>
    </w:lvl>
    <w:lvl w:ilvl="8" w:tplc="035661FE">
      <w:start w:val="1"/>
      <w:numFmt w:val="bullet"/>
      <w:lvlText w:val=""/>
      <w:lvlJc w:val="left"/>
      <w:pPr>
        <w:tabs>
          <w:tab w:val="num" w:pos="6480"/>
        </w:tabs>
        <w:ind w:left="6480" w:hanging="360"/>
      </w:pPr>
      <w:rPr>
        <w:rFonts w:ascii="Wingdings" w:hAnsi="Wingdings"/>
      </w:rPr>
    </w:lvl>
  </w:abstractNum>
  <w:abstractNum w:abstractNumId="78" w15:restartNumberingAfterBreak="0">
    <w:nsid w:val="7FCB6E1D"/>
    <w:multiLevelType w:val="hybridMultilevel"/>
    <w:tmpl w:val="7FCB6DF4"/>
    <w:lvl w:ilvl="0" w:tplc="C518AFAE">
      <w:start w:val="1"/>
      <w:numFmt w:val="bullet"/>
      <w:lvlText w:val=""/>
      <w:lvlJc w:val="left"/>
      <w:pPr>
        <w:ind w:left="720" w:hanging="360"/>
      </w:pPr>
      <w:rPr>
        <w:rFonts w:ascii="Symbol" w:hAnsi="Symbol"/>
      </w:rPr>
    </w:lvl>
    <w:lvl w:ilvl="1" w:tplc="11FA15E0">
      <w:start w:val="1"/>
      <w:numFmt w:val="bullet"/>
      <w:lvlText w:val="o"/>
      <w:lvlJc w:val="left"/>
      <w:pPr>
        <w:tabs>
          <w:tab w:val="num" w:pos="1440"/>
        </w:tabs>
        <w:ind w:left="1440" w:hanging="360"/>
      </w:pPr>
      <w:rPr>
        <w:rFonts w:ascii="Courier New" w:hAnsi="Courier New"/>
      </w:rPr>
    </w:lvl>
    <w:lvl w:ilvl="2" w:tplc="90EE638E">
      <w:start w:val="1"/>
      <w:numFmt w:val="bullet"/>
      <w:lvlText w:val=""/>
      <w:lvlJc w:val="left"/>
      <w:pPr>
        <w:tabs>
          <w:tab w:val="num" w:pos="2160"/>
        </w:tabs>
        <w:ind w:left="2160" w:hanging="360"/>
      </w:pPr>
      <w:rPr>
        <w:rFonts w:ascii="Wingdings" w:hAnsi="Wingdings"/>
      </w:rPr>
    </w:lvl>
    <w:lvl w:ilvl="3" w:tplc="CBE80C30">
      <w:start w:val="1"/>
      <w:numFmt w:val="bullet"/>
      <w:lvlText w:val=""/>
      <w:lvlJc w:val="left"/>
      <w:pPr>
        <w:tabs>
          <w:tab w:val="num" w:pos="2880"/>
        </w:tabs>
        <w:ind w:left="2880" w:hanging="360"/>
      </w:pPr>
      <w:rPr>
        <w:rFonts w:ascii="Symbol" w:hAnsi="Symbol"/>
      </w:rPr>
    </w:lvl>
    <w:lvl w:ilvl="4" w:tplc="DF6A6186">
      <w:start w:val="1"/>
      <w:numFmt w:val="bullet"/>
      <w:lvlText w:val="o"/>
      <w:lvlJc w:val="left"/>
      <w:pPr>
        <w:tabs>
          <w:tab w:val="num" w:pos="3600"/>
        </w:tabs>
        <w:ind w:left="3600" w:hanging="360"/>
      </w:pPr>
      <w:rPr>
        <w:rFonts w:ascii="Courier New" w:hAnsi="Courier New"/>
      </w:rPr>
    </w:lvl>
    <w:lvl w:ilvl="5" w:tplc="D96221EA">
      <w:start w:val="1"/>
      <w:numFmt w:val="bullet"/>
      <w:lvlText w:val=""/>
      <w:lvlJc w:val="left"/>
      <w:pPr>
        <w:tabs>
          <w:tab w:val="num" w:pos="4320"/>
        </w:tabs>
        <w:ind w:left="4320" w:hanging="360"/>
      </w:pPr>
      <w:rPr>
        <w:rFonts w:ascii="Wingdings" w:hAnsi="Wingdings"/>
      </w:rPr>
    </w:lvl>
    <w:lvl w:ilvl="6" w:tplc="58D2D820">
      <w:start w:val="1"/>
      <w:numFmt w:val="bullet"/>
      <w:lvlText w:val=""/>
      <w:lvlJc w:val="left"/>
      <w:pPr>
        <w:tabs>
          <w:tab w:val="num" w:pos="5040"/>
        </w:tabs>
        <w:ind w:left="5040" w:hanging="360"/>
      </w:pPr>
      <w:rPr>
        <w:rFonts w:ascii="Symbol" w:hAnsi="Symbol"/>
      </w:rPr>
    </w:lvl>
    <w:lvl w:ilvl="7" w:tplc="E39EDA92">
      <w:start w:val="1"/>
      <w:numFmt w:val="bullet"/>
      <w:lvlText w:val="o"/>
      <w:lvlJc w:val="left"/>
      <w:pPr>
        <w:tabs>
          <w:tab w:val="num" w:pos="5760"/>
        </w:tabs>
        <w:ind w:left="5760" w:hanging="360"/>
      </w:pPr>
      <w:rPr>
        <w:rFonts w:ascii="Courier New" w:hAnsi="Courier New"/>
      </w:rPr>
    </w:lvl>
    <w:lvl w:ilvl="8" w:tplc="D66A1F04">
      <w:start w:val="1"/>
      <w:numFmt w:val="bullet"/>
      <w:lvlText w:val=""/>
      <w:lvlJc w:val="left"/>
      <w:pPr>
        <w:tabs>
          <w:tab w:val="num" w:pos="6480"/>
        </w:tabs>
        <w:ind w:left="6480" w:hanging="360"/>
      </w:pPr>
      <w:rPr>
        <w:rFonts w:ascii="Wingdings" w:hAnsi="Wingdings"/>
      </w:rPr>
    </w:lvl>
  </w:abstractNum>
  <w:abstractNum w:abstractNumId="79" w15:restartNumberingAfterBreak="0">
    <w:nsid w:val="7FCB6E1E"/>
    <w:multiLevelType w:val="hybridMultilevel"/>
    <w:tmpl w:val="7FCB6DF5"/>
    <w:lvl w:ilvl="0" w:tplc="71C89242">
      <w:start w:val="1"/>
      <w:numFmt w:val="bullet"/>
      <w:lvlText w:val=""/>
      <w:lvlJc w:val="left"/>
      <w:pPr>
        <w:ind w:left="720" w:hanging="360"/>
      </w:pPr>
      <w:rPr>
        <w:rFonts w:ascii="Symbol" w:hAnsi="Symbol"/>
      </w:rPr>
    </w:lvl>
    <w:lvl w:ilvl="1" w:tplc="877032A4">
      <w:start w:val="1"/>
      <w:numFmt w:val="bullet"/>
      <w:lvlText w:val="o"/>
      <w:lvlJc w:val="left"/>
      <w:pPr>
        <w:ind w:left="1440" w:hanging="360"/>
      </w:pPr>
      <w:rPr>
        <w:rFonts w:ascii="Courier New" w:hAnsi="Courier New"/>
      </w:rPr>
    </w:lvl>
    <w:lvl w:ilvl="2" w:tplc="3F46D47E">
      <w:start w:val="1"/>
      <w:numFmt w:val="bullet"/>
      <w:lvlText w:val=""/>
      <w:lvlJc w:val="left"/>
      <w:pPr>
        <w:tabs>
          <w:tab w:val="num" w:pos="2160"/>
        </w:tabs>
        <w:ind w:left="2160" w:hanging="360"/>
      </w:pPr>
      <w:rPr>
        <w:rFonts w:ascii="Wingdings" w:hAnsi="Wingdings"/>
      </w:rPr>
    </w:lvl>
    <w:lvl w:ilvl="3" w:tplc="A13893AA">
      <w:start w:val="1"/>
      <w:numFmt w:val="bullet"/>
      <w:lvlText w:val=""/>
      <w:lvlJc w:val="left"/>
      <w:pPr>
        <w:tabs>
          <w:tab w:val="num" w:pos="2880"/>
        </w:tabs>
        <w:ind w:left="2880" w:hanging="360"/>
      </w:pPr>
      <w:rPr>
        <w:rFonts w:ascii="Symbol" w:hAnsi="Symbol"/>
      </w:rPr>
    </w:lvl>
    <w:lvl w:ilvl="4" w:tplc="8C42579C">
      <w:start w:val="1"/>
      <w:numFmt w:val="bullet"/>
      <w:lvlText w:val="o"/>
      <w:lvlJc w:val="left"/>
      <w:pPr>
        <w:tabs>
          <w:tab w:val="num" w:pos="3600"/>
        </w:tabs>
        <w:ind w:left="3600" w:hanging="360"/>
      </w:pPr>
      <w:rPr>
        <w:rFonts w:ascii="Courier New" w:hAnsi="Courier New"/>
      </w:rPr>
    </w:lvl>
    <w:lvl w:ilvl="5" w:tplc="62A8284C">
      <w:start w:val="1"/>
      <w:numFmt w:val="bullet"/>
      <w:lvlText w:val=""/>
      <w:lvlJc w:val="left"/>
      <w:pPr>
        <w:tabs>
          <w:tab w:val="num" w:pos="4320"/>
        </w:tabs>
        <w:ind w:left="4320" w:hanging="360"/>
      </w:pPr>
      <w:rPr>
        <w:rFonts w:ascii="Wingdings" w:hAnsi="Wingdings"/>
      </w:rPr>
    </w:lvl>
    <w:lvl w:ilvl="6" w:tplc="4EE87E2E">
      <w:start w:val="1"/>
      <w:numFmt w:val="bullet"/>
      <w:lvlText w:val=""/>
      <w:lvlJc w:val="left"/>
      <w:pPr>
        <w:tabs>
          <w:tab w:val="num" w:pos="5040"/>
        </w:tabs>
        <w:ind w:left="5040" w:hanging="360"/>
      </w:pPr>
      <w:rPr>
        <w:rFonts w:ascii="Symbol" w:hAnsi="Symbol"/>
      </w:rPr>
    </w:lvl>
    <w:lvl w:ilvl="7" w:tplc="29AAE682">
      <w:start w:val="1"/>
      <w:numFmt w:val="bullet"/>
      <w:lvlText w:val="o"/>
      <w:lvlJc w:val="left"/>
      <w:pPr>
        <w:tabs>
          <w:tab w:val="num" w:pos="5760"/>
        </w:tabs>
        <w:ind w:left="5760" w:hanging="360"/>
      </w:pPr>
      <w:rPr>
        <w:rFonts w:ascii="Courier New" w:hAnsi="Courier New"/>
      </w:rPr>
    </w:lvl>
    <w:lvl w:ilvl="8" w:tplc="CEC29BF2">
      <w:start w:val="1"/>
      <w:numFmt w:val="bullet"/>
      <w:lvlText w:val=""/>
      <w:lvlJc w:val="left"/>
      <w:pPr>
        <w:tabs>
          <w:tab w:val="num" w:pos="6480"/>
        </w:tabs>
        <w:ind w:left="6480" w:hanging="360"/>
      </w:pPr>
      <w:rPr>
        <w:rFonts w:ascii="Wingdings" w:hAnsi="Wingdings"/>
      </w:rPr>
    </w:lvl>
  </w:abstractNum>
  <w:abstractNum w:abstractNumId="80" w15:restartNumberingAfterBreak="0">
    <w:nsid w:val="7FCB6E1F"/>
    <w:multiLevelType w:val="hybridMultilevel"/>
    <w:tmpl w:val="7FCB6DF6"/>
    <w:lvl w:ilvl="0" w:tplc="BC246632">
      <w:start w:val="1"/>
      <w:numFmt w:val="bullet"/>
      <w:lvlText w:val=""/>
      <w:lvlJc w:val="left"/>
      <w:pPr>
        <w:ind w:left="720" w:hanging="360"/>
      </w:pPr>
      <w:rPr>
        <w:rFonts w:ascii="Symbol" w:hAnsi="Symbol"/>
      </w:rPr>
    </w:lvl>
    <w:lvl w:ilvl="1" w:tplc="0EB0D538">
      <w:start w:val="1"/>
      <w:numFmt w:val="bullet"/>
      <w:lvlText w:val="o"/>
      <w:lvlJc w:val="left"/>
      <w:pPr>
        <w:tabs>
          <w:tab w:val="num" w:pos="1440"/>
        </w:tabs>
        <w:ind w:left="1440" w:hanging="360"/>
      </w:pPr>
      <w:rPr>
        <w:rFonts w:ascii="Courier New" w:hAnsi="Courier New"/>
      </w:rPr>
    </w:lvl>
    <w:lvl w:ilvl="2" w:tplc="482E7F70">
      <w:start w:val="1"/>
      <w:numFmt w:val="bullet"/>
      <w:lvlText w:val=""/>
      <w:lvlJc w:val="left"/>
      <w:pPr>
        <w:tabs>
          <w:tab w:val="num" w:pos="2160"/>
        </w:tabs>
        <w:ind w:left="2160" w:hanging="360"/>
      </w:pPr>
      <w:rPr>
        <w:rFonts w:ascii="Wingdings" w:hAnsi="Wingdings"/>
      </w:rPr>
    </w:lvl>
    <w:lvl w:ilvl="3" w:tplc="83723466">
      <w:start w:val="1"/>
      <w:numFmt w:val="bullet"/>
      <w:lvlText w:val=""/>
      <w:lvlJc w:val="left"/>
      <w:pPr>
        <w:tabs>
          <w:tab w:val="num" w:pos="2880"/>
        </w:tabs>
        <w:ind w:left="2880" w:hanging="360"/>
      </w:pPr>
      <w:rPr>
        <w:rFonts w:ascii="Symbol" w:hAnsi="Symbol"/>
      </w:rPr>
    </w:lvl>
    <w:lvl w:ilvl="4" w:tplc="7C6CBF02">
      <w:start w:val="1"/>
      <w:numFmt w:val="bullet"/>
      <w:lvlText w:val="o"/>
      <w:lvlJc w:val="left"/>
      <w:pPr>
        <w:tabs>
          <w:tab w:val="num" w:pos="3600"/>
        </w:tabs>
        <w:ind w:left="3600" w:hanging="360"/>
      </w:pPr>
      <w:rPr>
        <w:rFonts w:ascii="Courier New" w:hAnsi="Courier New"/>
      </w:rPr>
    </w:lvl>
    <w:lvl w:ilvl="5" w:tplc="4578685A">
      <w:start w:val="1"/>
      <w:numFmt w:val="bullet"/>
      <w:lvlText w:val=""/>
      <w:lvlJc w:val="left"/>
      <w:pPr>
        <w:tabs>
          <w:tab w:val="num" w:pos="4320"/>
        </w:tabs>
        <w:ind w:left="4320" w:hanging="360"/>
      </w:pPr>
      <w:rPr>
        <w:rFonts w:ascii="Wingdings" w:hAnsi="Wingdings"/>
      </w:rPr>
    </w:lvl>
    <w:lvl w:ilvl="6" w:tplc="D1900340">
      <w:start w:val="1"/>
      <w:numFmt w:val="bullet"/>
      <w:lvlText w:val=""/>
      <w:lvlJc w:val="left"/>
      <w:pPr>
        <w:tabs>
          <w:tab w:val="num" w:pos="5040"/>
        </w:tabs>
        <w:ind w:left="5040" w:hanging="360"/>
      </w:pPr>
      <w:rPr>
        <w:rFonts w:ascii="Symbol" w:hAnsi="Symbol"/>
      </w:rPr>
    </w:lvl>
    <w:lvl w:ilvl="7" w:tplc="1E1C70F2">
      <w:start w:val="1"/>
      <w:numFmt w:val="bullet"/>
      <w:lvlText w:val="o"/>
      <w:lvlJc w:val="left"/>
      <w:pPr>
        <w:tabs>
          <w:tab w:val="num" w:pos="5760"/>
        </w:tabs>
        <w:ind w:left="5760" w:hanging="360"/>
      </w:pPr>
      <w:rPr>
        <w:rFonts w:ascii="Courier New" w:hAnsi="Courier New"/>
      </w:rPr>
    </w:lvl>
    <w:lvl w:ilvl="8" w:tplc="7A86E9D6">
      <w:start w:val="1"/>
      <w:numFmt w:val="bullet"/>
      <w:lvlText w:val=""/>
      <w:lvlJc w:val="left"/>
      <w:pPr>
        <w:tabs>
          <w:tab w:val="num" w:pos="6480"/>
        </w:tabs>
        <w:ind w:left="6480" w:hanging="360"/>
      </w:pPr>
      <w:rPr>
        <w:rFonts w:ascii="Wingdings" w:hAnsi="Wingdings"/>
      </w:rPr>
    </w:lvl>
  </w:abstractNum>
  <w:abstractNum w:abstractNumId="81" w15:restartNumberingAfterBreak="0">
    <w:nsid w:val="7FCB6E20"/>
    <w:multiLevelType w:val="hybridMultilevel"/>
    <w:tmpl w:val="7FCB6DF7"/>
    <w:lvl w:ilvl="0" w:tplc="83E450B2">
      <w:start w:val="1"/>
      <w:numFmt w:val="bullet"/>
      <w:lvlText w:val=""/>
      <w:lvlJc w:val="left"/>
      <w:pPr>
        <w:ind w:left="720" w:hanging="360"/>
      </w:pPr>
      <w:rPr>
        <w:rFonts w:ascii="Symbol" w:hAnsi="Symbol"/>
      </w:rPr>
    </w:lvl>
    <w:lvl w:ilvl="1" w:tplc="251A9D8E">
      <w:start w:val="1"/>
      <w:numFmt w:val="bullet"/>
      <w:lvlText w:val="o"/>
      <w:lvlJc w:val="left"/>
      <w:pPr>
        <w:ind w:left="1440" w:hanging="360"/>
      </w:pPr>
      <w:rPr>
        <w:rFonts w:ascii="Courier New" w:hAnsi="Courier New"/>
      </w:rPr>
    </w:lvl>
    <w:lvl w:ilvl="2" w:tplc="C18EEAFC">
      <w:start w:val="1"/>
      <w:numFmt w:val="bullet"/>
      <w:lvlText w:val=""/>
      <w:lvlJc w:val="left"/>
      <w:pPr>
        <w:tabs>
          <w:tab w:val="num" w:pos="2160"/>
        </w:tabs>
        <w:ind w:left="2160" w:hanging="360"/>
      </w:pPr>
      <w:rPr>
        <w:rFonts w:ascii="Wingdings" w:hAnsi="Wingdings"/>
      </w:rPr>
    </w:lvl>
    <w:lvl w:ilvl="3" w:tplc="5FE65CFA">
      <w:start w:val="1"/>
      <w:numFmt w:val="bullet"/>
      <w:lvlText w:val=""/>
      <w:lvlJc w:val="left"/>
      <w:pPr>
        <w:tabs>
          <w:tab w:val="num" w:pos="2880"/>
        </w:tabs>
        <w:ind w:left="2880" w:hanging="360"/>
      </w:pPr>
      <w:rPr>
        <w:rFonts w:ascii="Symbol" w:hAnsi="Symbol"/>
      </w:rPr>
    </w:lvl>
    <w:lvl w:ilvl="4" w:tplc="7A4EA00E">
      <w:start w:val="1"/>
      <w:numFmt w:val="bullet"/>
      <w:lvlText w:val="o"/>
      <w:lvlJc w:val="left"/>
      <w:pPr>
        <w:tabs>
          <w:tab w:val="num" w:pos="3600"/>
        </w:tabs>
        <w:ind w:left="3600" w:hanging="360"/>
      </w:pPr>
      <w:rPr>
        <w:rFonts w:ascii="Courier New" w:hAnsi="Courier New"/>
      </w:rPr>
    </w:lvl>
    <w:lvl w:ilvl="5" w:tplc="B254E7E2">
      <w:start w:val="1"/>
      <w:numFmt w:val="bullet"/>
      <w:lvlText w:val=""/>
      <w:lvlJc w:val="left"/>
      <w:pPr>
        <w:tabs>
          <w:tab w:val="num" w:pos="4320"/>
        </w:tabs>
        <w:ind w:left="4320" w:hanging="360"/>
      </w:pPr>
      <w:rPr>
        <w:rFonts w:ascii="Wingdings" w:hAnsi="Wingdings"/>
      </w:rPr>
    </w:lvl>
    <w:lvl w:ilvl="6" w:tplc="846230EA">
      <w:start w:val="1"/>
      <w:numFmt w:val="bullet"/>
      <w:lvlText w:val=""/>
      <w:lvlJc w:val="left"/>
      <w:pPr>
        <w:tabs>
          <w:tab w:val="num" w:pos="5040"/>
        </w:tabs>
        <w:ind w:left="5040" w:hanging="360"/>
      </w:pPr>
      <w:rPr>
        <w:rFonts w:ascii="Symbol" w:hAnsi="Symbol"/>
      </w:rPr>
    </w:lvl>
    <w:lvl w:ilvl="7" w:tplc="C916F43A">
      <w:start w:val="1"/>
      <w:numFmt w:val="bullet"/>
      <w:lvlText w:val="o"/>
      <w:lvlJc w:val="left"/>
      <w:pPr>
        <w:tabs>
          <w:tab w:val="num" w:pos="5760"/>
        </w:tabs>
        <w:ind w:left="5760" w:hanging="360"/>
      </w:pPr>
      <w:rPr>
        <w:rFonts w:ascii="Courier New" w:hAnsi="Courier New"/>
      </w:rPr>
    </w:lvl>
    <w:lvl w:ilvl="8" w:tplc="12C6897A">
      <w:start w:val="1"/>
      <w:numFmt w:val="bullet"/>
      <w:lvlText w:val=""/>
      <w:lvlJc w:val="left"/>
      <w:pPr>
        <w:tabs>
          <w:tab w:val="num" w:pos="6480"/>
        </w:tabs>
        <w:ind w:left="6480" w:hanging="360"/>
      </w:pPr>
      <w:rPr>
        <w:rFonts w:ascii="Wingdings" w:hAnsi="Wingdings"/>
      </w:rPr>
    </w:lvl>
  </w:abstractNum>
  <w:abstractNum w:abstractNumId="82" w15:restartNumberingAfterBreak="0">
    <w:nsid w:val="7FCB6E21"/>
    <w:multiLevelType w:val="hybridMultilevel"/>
    <w:tmpl w:val="7FCB6DF8"/>
    <w:lvl w:ilvl="0" w:tplc="2E2CADE2">
      <w:start w:val="1"/>
      <w:numFmt w:val="bullet"/>
      <w:lvlText w:val=""/>
      <w:lvlJc w:val="left"/>
      <w:pPr>
        <w:ind w:left="720" w:hanging="360"/>
      </w:pPr>
      <w:rPr>
        <w:rFonts w:ascii="Symbol" w:hAnsi="Symbol"/>
      </w:rPr>
    </w:lvl>
    <w:lvl w:ilvl="1" w:tplc="49D4B624">
      <w:start w:val="1"/>
      <w:numFmt w:val="bullet"/>
      <w:lvlText w:val="o"/>
      <w:lvlJc w:val="left"/>
      <w:pPr>
        <w:ind w:left="1440" w:hanging="360"/>
      </w:pPr>
      <w:rPr>
        <w:rFonts w:ascii="Courier New" w:hAnsi="Courier New"/>
      </w:rPr>
    </w:lvl>
    <w:lvl w:ilvl="2" w:tplc="FC12029A">
      <w:start w:val="1"/>
      <w:numFmt w:val="bullet"/>
      <w:lvlText w:val=""/>
      <w:lvlJc w:val="left"/>
      <w:pPr>
        <w:tabs>
          <w:tab w:val="num" w:pos="2160"/>
        </w:tabs>
        <w:ind w:left="2160" w:hanging="360"/>
      </w:pPr>
      <w:rPr>
        <w:rFonts w:ascii="Wingdings" w:hAnsi="Wingdings"/>
      </w:rPr>
    </w:lvl>
    <w:lvl w:ilvl="3" w:tplc="099CE95A">
      <w:start w:val="1"/>
      <w:numFmt w:val="bullet"/>
      <w:lvlText w:val=""/>
      <w:lvlJc w:val="left"/>
      <w:pPr>
        <w:tabs>
          <w:tab w:val="num" w:pos="2880"/>
        </w:tabs>
        <w:ind w:left="2880" w:hanging="360"/>
      </w:pPr>
      <w:rPr>
        <w:rFonts w:ascii="Symbol" w:hAnsi="Symbol"/>
      </w:rPr>
    </w:lvl>
    <w:lvl w:ilvl="4" w:tplc="D646B72A">
      <w:start w:val="1"/>
      <w:numFmt w:val="bullet"/>
      <w:lvlText w:val="o"/>
      <w:lvlJc w:val="left"/>
      <w:pPr>
        <w:tabs>
          <w:tab w:val="num" w:pos="3600"/>
        </w:tabs>
        <w:ind w:left="3600" w:hanging="360"/>
      </w:pPr>
      <w:rPr>
        <w:rFonts w:ascii="Courier New" w:hAnsi="Courier New"/>
      </w:rPr>
    </w:lvl>
    <w:lvl w:ilvl="5" w:tplc="4C40A464">
      <w:start w:val="1"/>
      <w:numFmt w:val="bullet"/>
      <w:lvlText w:val=""/>
      <w:lvlJc w:val="left"/>
      <w:pPr>
        <w:tabs>
          <w:tab w:val="num" w:pos="4320"/>
        </w:tabs>
        <w:ind w:left="4320" w:hanging="360"/>
      </w:pPr>
      <w:rPr>
        <w:rFonts w:ascii="Wingdings" w:hAnsi="Wingdings"/>
      </w:rPr>
    </w:lvl>
    <w:lvl w:ilvl="6" w:tplc="3A02BE58">
      <w:start w:val="1"/>
      <w:numFmt w:val="bullet"/>
      <w:lvlText w:val=""/>
      <w:lvlJc w:val="left"/>
      <w:pPr>
        <w:tabs>
          <w:tab w:val="num" w:pos="5040"/>
        </w:tabs>
        <w:ind w:left="5040" w:hanging="360"/>
      </w:pPr>
      <w:rPr>
        <w:rFonts w:ascii="Symbol" w:hAnsi="Symbol"/>
      </w:rPr>
    </w:lvl>
    <w:lvl w:ilvl="7" w:tplc="D01E9566">
      <w:start w:val="1"/>
      <w:numFmt w:val="bullet"/>
      <w:lvlText w:val="o"/>
      <w:lvlJc w:val="left"/>
      <w:pPr>
        <w:tabs>
          <w:tab w:val="num" w:pos="5760"/>
        </w:tabs>
        <w:ind w:left="5760" w:hanging="360"/>
      </w:pPr>
      <w:rPr>
        <w:rFonts w:ascii="Courier New" w:hAnsi="Courier New"/>
      </w:rPr>
    </w:lvl>
    <w:lvl w:ilvl="8" w:tplc="1006FFBA">
      <w:start w:val="1"/>
      <w:numFmt w:val="bullet"/>
      <w:lvlText w:val=""/>
      <w:lvlJc w:val="left"/>
      <w:pPr>
        <w:tabs>
          <w:tab w:val="num" w:pos="6480"/>
        </w:tabs>
        <w:ind w:left="6480" w:hanging="360"/>
      </w:pPr>
      <w:rPr>
        <w:rFonts w:ascii="Wingdings" w:hAnsi="Wingdings"/>
      </w:rPr>
    </w:lvl>
  </w:abstractNum>
  <w:abstractNum w:abstractNumId="83" w15:restartNumberingAfterBreak="0">
    <w:nsid w:val="7FCB6E22"/>
    <w:multiLevelType w:val="hybridMultilevel"/>
    <w:tmpl w:val="7FCB6DF9"/>
    <w:lvl w:ilvl="0" w:tplc="7EA640DC">
      <w:start w:val="1"/>
      <w:numFmt w:val="bullet"/>
      <w:lvlText w:val=""/>
      <w:lvlJc w:val="left"/>
      <w:pPr>
        <w:ind w:left="720" w:hanging="360"/>
      </w:pPr>
      <w:rPr>
        <w:rFonts w:ascii="Symbol" w:hAnsi="Symbol"/>
      </w:rPr>
    </w:lvl>
    <w:lvl w:ilvl="1" w:tplc="9A9A89B2">
      <w:start w:val="1"/>
      <w:numFmt w:val="bullet"/>
      <w:lvlText w:val="o"/>
      <w:lvlJc w:val="left"/>
      <w:pPr>
        <w:tabs>
          <w:tab w:val="num" w:pos="1440"/>
        </w:tabs>
        <w:ind w:left="1440" w:hanging="360"/>
      </w:pPr>
      <w:rPr>
        <w:rFonts w:ascii="Courier New" w:hAnsi="Courier New"/>
      </w:rPr>
    </w:lvl>
    <w:lvl w:ilvl="2" w:tplc="04BACB32">
      <w:start w:val="1"/>
      <w:numFmt w:val="bullet"/>
      <w:lvlText w:val=""/>
      <w:lvlJc w:val="left"/>
      <w:pPr>
        <w:tabs>
          <w:tab w:val="num" w:pos="2160"/>
        </w:tabs>
        <w:ind w:left="2160" w:hanging="360"/>
      </w:pPr>
      <w:rPr>
        <w:rFonts w:ascii="Wingdings" w:hAnsi="Wingdings"/>
      </w:rPr>
    </w:lvl>
    <w:lvl w:ilvl="3" w:tplc="CB24CA6E">
      <w:start w:val="1"/>
      <w:numFmt w:val="bullet"/>
      <w:lvlText w:val=""/>
      <w:lvlJc w:val="left"/>
      <w:pPr>
        <w:tabs>
          <w:tab w:val="num" w:pos="2880"/>
        </w:tabs>
        <w:ind w:left="2880" w:hanging="360"/>
      </w:pPr>
      <w:rPr>
        <w:rFonts w:ascii="Symbol" w:hAnsi="Symbol"/>
      </w:rPr>
    </w:lvl>
    <w:lvl w:ilvl="4" w:tplc="8B8612A4">
      <w:start w:val="1"/>
      <w:numFmt w:val="bullet"/>
      <w:lvlText w:val="o"/>
      <w:lvlJc w:val="left"/>
      <w:pPr>
        <w:tabs>
          <w:tab w:val="num" w:pos="3600"/>
        </w:tabs>
        <w:ind w:left="3600" w:hanging="360"/>
      </w:pPr>
      <w:rPr>
        <w:rFonts w:ascii="Courier New" w:hAnsi="Courier New"/>
      </w:rPr>
    </w:lvl>
    <w:lvl w:ilvl="5" w:tplc="A2A64330">
      <w:start w:val="1"/>
      <w:numFmt w:val="bullet"/>
      <w:lvlText w:val=""/>
      <w:lvlJc w:val="left"/>
      <w:pPr>
        <w:tabs>
          <w:tab w:val="num" w:pos="4320"/>
        </w:tabs>
        <w:ind w:left="4320" w:hanging="360"/>
      </w:pPr>
      <w:rPr>
        <w:rFonts w:ascii="Wingdings" w:hAnsi="Wingdings"/>
      </w:rPr>
    </w:lvl>
    <w:lvl w:ilvl="6" w:tplc="DC74CAB4">
      <w:start w:val="1"/>
      <w:numFmt w:val="bullet"/>
      <w:lvlText w:val=""/>
      <w:lvlJc w:val="left"/>
      <w:pPr>
        <w:tabs>
          <w:tab w:val="num" w:pos="5040"/>
        </w:tabs>
        <w:ind w:left="5040" w:hanging="360"/>
      </w:pPr>
      <w:rPr>
        <w:rFonts w:ascii="Symbol" w:hAnsi="Symbol"/>
      </w:rPr>
    </w:lvl>
    <w:lvl w:ilvl="7" w:tplc="D9BA6644">
      <w:start w:val="1"/>
      <w:numFmt w:val="bullet"/>
      <w:lvlText w:val="o"/>
      <w:lvlJc w:val="left"/>
      <w:pPr>
        <w:tabs>
          <w:tab w:val="num" w:pos="5760"/>
        </w:tabs>
        <w:ind w:left="5760" w:hanging="360"/>
      </w:pPr>
      <w:rPr>
        <w:rFonts w:ascii="Courier New" w:hAnsi="Courier New"/>
      </w:rPr>
    </w:lvl>
    <w:lvl w:ilvl="8" w:tplc="B0A07834">
      <w:start w:val="1"/>
      <w:numFmt w:val="bullet"/>
      <w:lvlText w:val=""/>
      <w:lvlJc w:val="left"/>
      <w:pPr>
        <w:tabs>
          <w:tab w:val="num" w:pos="6480"/>
        </w:tabs>
        <w:ind w:left="6480" w:hanging="360"/>
      </w:pPr>
      <w:rPr>
        <w:rFonts w:ascii="Wingdings" w:hAnsi="Wingdings"/>
      </w:rPr>
    </w:lvl>
  </w:abstractNum>
  <w:abstractNum w:abstractNumId="84" w15:restartNumberingAfterBreak="0">
    <w:nsid w:val="7FCB6E23"/>
    <w:multiLevelType w:val="hybridMultilevel"/>
    <w:tmpl w:val="7FCB6DFA"/>
    <w:lvl w:ilvl="0" w:tplc="DCB6F210">
      <w:start w:val="1"/>
      <w:numFmt w:val="bullet"/>
      <w:lvlText w:val=""/>
      <w:lvlJc w:val="left"/>
      <w:pPr>
        <w:ind w:left="720" w:hanging="360"/>
      </w:pPr>
      <w:rPr>
        <w:rFonts w:ascii="Symbol" w:hAnsi="Symbol"/>
      </w:rPr>
    </w:lvl>
    <w:lvl w:ilvl="1" w:tplc="EFF8B10E">
      <w:start w:val="1"/>
      <w:numFmt w:val="bullet"/>
      <w:lvlText w:val="o"/>
      <w:lvlJc w:val="left"/>
      <w:pPr>
        <w:tabs>
          <w:tab w:val="num" w:pos="1440"/>
        </w:tabs>
        <w:ind w:left="1440" w:hanging="360"/>
      </w:pPr>
      <w:rPr>
        <w:rFonts w:ascii="Courier New" w:hAnsi="Courier New"/>
      </w:rPr>
    </w:lvl>
    <w:lvl w:ilvl="2" w:tplc="073C0584">
      <w:start w:val="1"/>
      <w:numFmt w:val="bullet"/>
      <w:lvlText w:val=""/>
      <w:lvlJc w:val="left"/>
      <w:pPr>
        <w:tabs>
          <w:tab w:val="num" w:pos="2160"/>
        </w:tabs>
        <w:ind w:left="2160" w:hanging="360"/>
      </w:pPr>
      <w:rPr>
        <w:rFonts w:ascii="Wingdings" w:hAnsi="Wingdings"/>
      </w:rPr>
    </w:lvl>
    <w:lvl w:ilvl="3" w:tplc="F0882492">
      <w:start w:val="1"/>
      <w:numFmt w:val="bullet"/>
      <w:lvlText w:val=""/>
      <w:lvlJc w:val="left"/>
      <w:pPr>
        <w:tabs>
          <w:tab w:val="num" w:pos="2880"/>
        </w:tabs>
        <w:ind w:left="2880" w:hanging="360"/>
      </w:pPr>
      <w:rPr>
        <w:rFonts w:ascii="Symbol" w:hAnsi="Symbol"/>
      </w:rPr>
    </w:lvl>
    <w:lvl w:ilvl="4" w:tplc="48401180">
      <w:start w:val="1"/>
      <w:numFmt w:val="bullet"/>
      <w:lvlText w:val="o"/>
      <w:lvlJc w:val="left"/>
      <w:pPr>
        <w:tabs>
          <w:tab w:val="num" w:pos="3600"/>
        </w:tabs>
        <w:ind w:left="3600" w:hanging="360"/>
      </w:pPr>
      <w:rPr>
        <w:rFonts w:ascii="Courier New" w:hAnsi="Courier New"/>
      </w:rPr>
    </w:lvl>
    <w:lvl w:ilvl="5" w:tplc="D842D624">
      <w:start w:val="1"/>
      <w:numFmt w:val="bullet"/>
      <w:lvlText w:val=""/>
      <w:lvlJc w:val="left"/>
      <w:pPr>
        <w:tabs>
          <w:tab w:val="num" w:pos="4320"/>
        </w:tabs>
        <w:ind w:left="4320" w:hanging="360"/>
      </w:pPr>
      <w:rPr>
        <w:rFonts w:ascii="Wingdings" w:hAnsi="Wingdings"/>
      </w:rPr>
    </w:lvl>
    <w:lvl w:ilvl="6" w:tplc="A086DEBE">
      <w:start w:val="1"/>
      <w:numFmt w:val="bullet"/>
      <w:lvlText w:val=""/>
      <w:lvlJc w:val="left"/>
      <w:pPr>
        <w:tabs>
          <w:tab w:val="num" w:pos="5040"/>
        </w:tabs>
        <w:ind w:left="5040" w:hanging="360"/>
      </w:pPr>
      <w:rPr>
        <w:rFonts w:ascii="Symbol" w:hAnsi="Symbol"/>
      </w:rPr>
    </w:lvl>
    <w:lvl w:ilvl="7" w:tplc="D8B42A3E">
      <w:start w:val="1"/>
      <w:numFmt w:val="bullet"/>
      <w:lvlText w:val="o"/>
      <w:lvlJc w:val="left"/>
      <w:pPr>
        <w:tabs>
          <w:tab w:val="num" w:pos="5760"/>
        </w:tabs>
        <w:ind w:left="5760" w:hanging="360"/>
      </w:pPr>
      <w:rPr>
        <w:rFonts w:ascii="Courier New" w:hAnsi="Courier New"/>
      </w:rPr>
    </w:lvl>
    <w:lvl w:ilvl="8" w:tplc="15C81B50">
      <w:start w:val="1"/>
      <w:numFmt w:val="bullet"/>
      <w:lvlText w:val=""/>
      <w:lvlJc w:val="left"/>
      <w:pPr>
        <w:tabs>
          <w:tab w:val="num" w:pos="6480"/>
        </w:tabs>
        <w:ind w:left="6480" w:hanging="360"/>
      </w:pPr>
      <w:rPr>
        <w:rFonts w:ascii="Wingdings" w:hAnsi="Wingdings"/>
      </w:rPr>
    </w:lvl>
  </w:abstractNum>
  <w:abstractNum w:abstractNumId="85" w15:restartNumberingAfterBreak="0">
    <w:nsid w:val="7FCB6E24"/>
    <w:multiLevelType w:val="hybridMultilevel"/>
    <w:tmpl w:val="7FCB6DFB"/>
    <w:lvl w:ilvl="0" w:tplc="2144A5EC">
      <w:start w:val="1"/>
      <w:numFmt w:val="bullet"/>
      <w:lvlText w:val=""/>
      <w:lvlJc w:val="left"/>
      <w:pPr>
        <w:ind w:left="720" w:hanging="360"/>
      </w:pPr>
      <w:rPr>
        <w:rFonts w:ascii="Symbol" w:hAnsi="Symbol"/>
      </w:rPr>
    </w:lvl>
    <w:lvl w:ilvl="1" w:tplc="E1423204">
      <w:start w:val="1"/>
      <w:numFmt w:val="bullet"/>
      <w:lvlText w:val="o"/>
      <w:lvlJc w:val="left"/>
      <w:pPr>
        <w:tabs>
          <w:tab w:val="num" w:pos="1440"/>
        </w:tabs>
        <w:ind w:left="1440" w:hanging="360"/>
      </w:pPr>
      <w:rPr>
        <w:rFonts w:ascii="Courier New" w:hAnsi="Courier New"/>
      </w:rPr>
    </w:lvl>
    <w:lvl w:ilvl="2" w:tplc="19960382">
      <w:start w:val="1"/>
      <w:numFmt w:val="bullet"/>
      <w:lvlText w:val=""/>
      <w:lvlJc w:val="left"/>
      <w:pPr>
        <w:tabs>
          <w:tab w:val="num" w:pos="2160"/>
        </w:tabs>
        <w:ind w:left="2160" w:hanging="360"/>
      </w:pPr>
      <w:rPr>
        <w:rFonts w:ascii="Wingdings" w:hAnsi="Wingdings"/>
      </w:rPr>
    </w:lvl>
    <w:lvl w:ilvl="3" w:tplc="F95CF0F2">
      <w:start w:val="1"/>
      <w:numFmt w:val="bullet"/>
      <w:lvlText w:val=""/>
      <w:lvlJc w:val="left"/>
      <w:pPr>
        <w:tabs>
          <w:tab w:val="num" w:pos="2880"/>
        </w:tabs>
        <w:ind w:left="2880" w:hanging="360"/>
      </w:pPr>
      <w:rPr>
        <w:rFonts w:ascii="Symbol" w:hAnsi="Symbol"/>
      </w:rPr>
    </w:lvl>
    <w:lvl w:ilvl="4" w:tplc="076645AE">
      <w:start w:val="1"/>
      <w:numFmt w:val="bullet"/>
      <w:lvlText w:val="o"/>
      <w:lvlJc w:val="left"/>
      <w:pPr>
        <w:tabs>
          <w:tab w:val="num" w:pos="3600"/>
        </w:tabs>
        <w:ind w:left="3600" w:hanging="360"/>
      </w:pPr>
      <w:rPr>
        <w:rFonts w:ascii="Courier New" w:hAnsi="Courier New"/>
      </w:rPr>
    </w:lvl>
    <w:lvl w:ilvl="5" w:tplc="7CFE9D1E">
      <w:start w:val="1"/>
      <w:numFmt w:val="bullet"/>
      <w:lvlText w:val=""/>
      <w:lvlJc w:val="left"/>
      <w:pPr>
        <w:tabs>
          <w:tab w:val="num" w:pos="4320"/>
        </w:tabs>
        <w:ind w:left="4320" w:hanging="360"/>
      </w:pPr>
      <w:rPr>
        <w:rFonts w:ascii="Wingdings" w:hAnsi="Wingdings"/>
      </w:rPr>
    </w:lvl>
    <w:lvl w:ilvl="6" w:tplc="269477EA">
      <w:start w:val="1"/>
      <w:numFmt w:val="bullet"/>
      <w:lvlText w:val=""/>
      <w:lvlJc w:val="left"/>
      <w:pPr>
        <w:tabs>
          <w:tab w:val="num" w:pos="5040"/>
        </w:tabs>
        <w:ind w:left="5040" w:hanging="360"/>
      </w:pPr>
      <w:rPr>
        <w:rFonts w:ascii="Symbol" w:hAnsi="Symbol"/>
      </w:rPr>
    </w:lvl>
    <w:lvl w:ilvl="7" w:tplc="BAC81260">
      <w:start w:val="1"/>
      <w:numFmt w:val="bullet"/>
      <w:lvlText w:val="o"/>
      <w:lvlJc w:val="left"/>
      <w:pPr>
        <w:tabs>
          <w:tab w:val="num" w:pos="5760"/>
        </w:tabs>
        <w:ind w:left="5760" w:hanging="360"/>
      </w:pPr>
      <w:rPr>
        <w:rFonts w:ascii="Courier New" w:hAnsi="Courier New"/>
      </w:rPr>
    </w:lvl>
    <w:lvl w:ilvl="8" w:tplc="7220C0D2">
      <w:start w:val="1"/>
      <w:numFmt w:val="bullet"/>
      <w:lvlText w:val=""/>
      <w:lvlJc w:val="left"/>
      <w:pPr>
        <w:tabs>
          <w:tab w:val="num" w:pos="6480"/>
        </w:tabs>
        <w:ind w:left="6480" w:hanging="360"/>
      </w:pPr>
      <w:rPr>
        <w:rFonts w:ascii="Wingdings" w:hAnsi="Wingdings"/>
      </w:rPr>
    </w:lvl>
  </w:abstractNum>
  <w:abstractNum w:abstractNumId="86" w15:restartNumberingAfterBreak="0">
    <w:nsid w:val="7FCB6E25"/>
    <w:multiLevelType w:val="hybridMultilevel"/>
    <w:tmpl w:val="7FCB6DFC"/>
    <w:lvl w:ilvl="0" w:tplc="E0FE0F88">
      <w:start w:val="1"/>
      <w:numFmt w:val="bullet"/>
      <w:lvlText w:val=""/>
      <w:lvlJc w:val="left"/>
      <w:pPr>
        <w:ind w:left="720" w:hanging="360"/>
      </w:pPr>
      <w:rPr>
        <w:rFonts w:ascii="Symbol" w:hAnsi="Symbol"/>
      </w:rPr>
    </w:lvl>
    <w:lvl w:ilvl="1" w:tplc="162295B0">
      <w:start w:val="1"/>
      <w:numFmt w:val="bullet"/>
      <w:lvlText w:val="o"/>
      <w:lvlJc w:val="left"/>
      <w:pPr>
        <w:tabs>
          <w:tab w:val="num" w:pos="1440"/>
        </w:tabs>
        <w:ind w:left="1440" w:hanging="360"/>
      </w:pPr>
      <w:rPr>
        <w:rFonts w:ascii="Courier New" w:hAnsi="Courier New"/>
      </w:rPr>
    </w:lvl>
    <w:lvl w:ilvl="2" w:tplc="EB886F7A">
      <w:start w:val="1"/>
      <w:numFmt w:val="bullet"/>
      <w:lvlText w:val=""/>
      <w:lvlJc w:val="left"/>
      <w:pPr>
        <w:tabs>
          <w:tab w:val="num" w:pos="2160"/>
        </w:tabs>
        <w:ind w:left="2160" w:hanging="360"/>
      </w:pPr>
      <w:rPr>
        <w:rFonts w:ascii="Wingdings" w:hAnsi="Wingdings"/>
      </w:rPr>
    </w:lvl>
    <w:lvl w:ilvl="3" w:tplc="0584F5C0">
      <w:start w:val="1"/>
      <w:numFmt w:val="bullet"/>
      <w:lvlText w:val=""/>
      <w:lvlJc w:val="left"/>
      <w:pPr>
        <w:tabs>
          <w:tab w:val="num" w:pos="2880"/>
        </w:tabs>
        <w:ind w:left="2880" w:hanging="360"/>
      </w:pPr>
      <w:rPr>
        <w:rFonts w:ascii="Symbol" w:hAnsi="Symbol"/>
      </w:rPr>
    </w:lvl>
    <w:lvl w:ilvl="4" w:tplc="6102F026">
      <w:start w:val="1"/>
      <w:numFmt w:val="bullet"/>
      <w:lvlText w:val="o"/>
      <w:lvlJc w:val="left"/>
      <w:pPr>
        <w:tabs>
          <w:tab w:val="num" w:pos="3600"/>
        </w:tabs>
        <w:ind w:left="3600" w:hanging="360"/>
      </w:pPr>
      <w:rPr>
        <w:rFonts w:ascii="Courier New" w:hAnsi="Courier New"/>
      </w:rPr>
    </w:lvl>
    <w:lvl w:ilvl="5" w:tplc="93163A78">
      <w:start w:val="1"/>
      <w:numFmt w:val="bullet"/>
      <w:lvlText w:val=""/>
      <w:lvlJc w:val="left"/>
      <w:pPr>
        <w:tabs>
          <w:tab w:val="num" w:pos="4320"/>
        </w:tabs>
        <w:ind w:left="4320" w:hanging="360"/>
      </w:pPr>
      <w:rPr>
        <w:rFonts w:ascii="Wingdings" w:hAnsi="Wingdings"/>
      </w:rPr>
    </w:lvl>
    <w:lvl w:ilvl="6" w:tplc="9B2084CC">
      <w:start w:val="1"/>
      <w:numFmt w:val="bullet"/>
      <w:lvlText w:val=""/>
      <w:lvlJc w:val="left"/>
      <w:pPr>
        <w:tabs>
          <w:tab w:val="num" w:pos="5040"/>
        </w:tabs>
        <w:ind w:left="5040" w:hanging="360"/>
      </w:pPr>
      <w:rPr>
        <w:rFonts w:ascii="Symbol" w:hAnsi="Symbol"/>
      </w:rPr>
    </w:lvl>
    <w:lvl w:ilvl="7" w:tplc="2BAAA300">
      <w:start w:val="1"/>
      <w:numFmt w:val="bullet"/>
      <w:lvlText w:val="o"/>
      <w:lvlJc w:val="left"/>
      <w:pPr>
        <w:tabs>
          <w:tab w:val="num" w:pos="5760"/>
        </w:tabs>
        <w:ind w:left="5760" w:hanging="360"/>
      </w:pPr>
      <w:rPr>
        <w:rFonts w:ascii="Courier New" w:hAnsi="Courier New"/>
      </w:rPr>
    </w:lvl>
    <w:lvl w:ilvl="8" w:tplc="BD54DC4C">
      <w:start w:val="1"/>
      <w:numFmt w:val="bullet"/>
      <w:lvlText w:val=""/>
      <w:lvlJc w:val="left"/>
      <w:pPr>
        <w:tabs>
          <w:tab w:val="num" w:pos="6480"/>
        </w:tabs>
        <w:ind w:left="6480" w:hanging="360"/>
      </w:pPr>
      <w:rPr>
        <w:rFonts w:ascii="Wingdings" w:hAnsi="Wingdings"/>
      </w:rPr>
    </w:lvl>
  </w:abstractNum>
  <w:abstractNum w:abstractNumId="87" w15:restartNumberingAfterBreak="0">
    <w:nsid w:val="7FCB6E26"/>
    <w:multiLevelType w:val="hybridMultilevel"/>
    <w:tmpl w:val="7FCB6DFD"/>
    <w:lvl w:ilvl="0" w:tplc="D8F6E030">
      <w:start w:val="1"/>
      <w:numFmt w:val="bullet"/>
      <w:lvlText w:val=""/>
      <w:lvlJc w:val="left"/>
      <w:pPr>
        <w:ind w:left="720" w:hanging="360"/>
      </w:pPr>
      <w:rPr>
        <w:rFonts w:ascii="Symbol" w:hAnsi="Symbol"/>
      </w:rPr>
    </w:lvl>
    <w:lvl w:ilvl="1" w:tplc="0F02FA98">
      <w:start w:val="1"/>
      <w:numFmt w:val="bullet"/>
      <w:lvlText w:val="o"/>
      <w:lvlJc w:val="left"/>
      <w:pPr>
        <w:tabs>
          <w:tab w:val="num" w:pos="1440"/>
        </w:tabs>
        <w:ind w:left="1440" w:hanging="360"/>
      </w:pPr>
      <w:rPr>
        <w:rFonts w:ascii="Courier New" w:hAnsi="Courier New"/>
      </w:rPr>
    </w:lvl>
    <w:lvl w:ilvl="2" w:tplc="36F02568">
      <w:start w:val="1"/>
      <w:numFmt w:val="bullet"/>
      <w:lvlText w:val=""/>
      <w:lvlJc w:val="left"/>
      <w:pPr>
        <w:tabs>
          <w:tab w:val="num" w:pos="2160"/>
        </w:tabs>
        <w:ind w:left="2160" w:hanging="360"/>
      </w:pPr>
      <w:rPr>
        <w:rFonts w:ascii="Wingdings" w:hAnsi="Wingdings"/>
      </w:rPr>
    </w:lvl>
    <w:lvl w:ilvl="3" w:tplc="901862B6">
      <w:start w:val="1"/>
      <w:numFmt w:val="bullet"/>
      <w:lvlText w:val=""/>
      <w:lvlJc w:val="left"/>
      <w:pPr>
        <w:tabs>
          <w:tab w:val="num" w:pos="2880"/>
        </w:tabs>
        <w:ind w:left="2880" w:hanging="360"/>
      </w:pPr>
      <w:rPr>
        <w:rFonts w:ascii="Symbol" w:hAnsi="Symbol"/>
      </w:rPr>
    </w:lvl>
    <w:lvl w:ilvl="4" w:tplc="46E41190">
      <w:start w:val="1"/>
      <w:numFmt w:val="bullet"/>
      <w:lvlText w:val="o"/>
      <w:lvlJc w:val="left"/>
      <w:pPr>
        <w:tabs>
          <w:tab w:val="num" w:pos="3600"/>
        </w:tabs>
        <w:ind w:left="3600" w:hanging="360"/>
      </w:pPr>
      <w:rPr>
        <w:rFonts w:ascii="Courier New" w:hAnsi="Courier New"/>
      </w:rPr>
    </w:lvl>
    <w:lvl w:ilvl="5" w:tplc="470C0B66">
      <w:start w:val="1"/>
      <w:numFmt w:val="bullet"/>
      <w:lvlText w:val=""/>
      <w:lvlJc w:val="left"/>
      <w:pPr>
        <w:tabs>
          <w:tab w:val="num" w:pos="4320"/>
        </w:tabs>
        <w:ind w:left="4320" w:hanging="360"/>
      </w:pPr>
      <w:rPr>
        <w:rFonts w:ascii="Wingdings" w:hAnsi="Wingdings"/>
      </w:rPr>
    </w:lvl>
    <w:lvl w:ilvl="6" w:tplc="B98CCC70">
      <w:start w:val="1"/>
      <w:numFmt w:val="bullet"/>
      <w:lvlText w:val=""/>
      <w:lvlJc w:val="left"/>
      <w:pPr>
        <w:tabs>
          <w:tab w:val="num" w:pos="5040"/>
        </w:tabs>
        <w:ind w:left="5040" w:hanging="360"/>
      </w:pPr>
      <w:rPr>
        <w:rFonts w:ascii="Symbol" w:hAnsi="Symbol"/>
      </w:rPr>
    </w:lvl>
    <w:lvl w:ilvl="7" w:tplc="9A9AA426">
      <w:start w:val="1"/>
      <w:numFmt w:val="bullet"/>
      <w:lvlText w:val="o"/>
      <w:lvlJc w:val="left"/>
      <w:pPr>
        <w:tabs>
          <w:tab w:val="num" w:pos="5760"/>
        </w:tabs>
        <w:ind w:left="5760" w:hanging="360"/>
      </w:pPr>
      <w:rPr>
        <w:rFonts w:ascii="Courier New" w:hAnsi="Courier New"/>
      </w:rPr>
    </w:lvl>
    <w:lvl w:ilvl="8" w:tplc="D1425806">
      <w:start w:val="1"/>
      <w:numFmt w:val="bullet"/>
      <w:lvlText w:val=""/>
      <w:lvlJc w:val="left"/>
      <w:pPr>
        <w:tabs>
          <w:tab w:val="num" w:pos="6480"/>
        </w:tabs>
        <w:ind w:left="6480" w:hanging="360"/>
      </w:pPr>
      <w:rPr>
        <w:rFonts w:ascii="Wingdings" w:hAnsi="Wingdings"/>
      </w:rPr>
    </w:lvl>
  </w:abstractNum>
  <w:abstractNum w:abstractNumId="88" w15:restartNumberingAfterBreak="0">
    <w:nsid w:val="7FCB6E27"/>
    <w:multiLevelType w:val="hybridMultilevel"/>
    <w:tmpl w:val="7FCB6DFE"/>
    <w:lvl w:ilvl="0" w:tplc="EE442A4A">
      <w:start w:val="1"/>
      <w:numFmt w:val="bullet"/>
      <w:lvlText w:val=""/>
      <w:lvlJc w:val="left"/>
      <w:pPr>
        <w:ind w:left="720" w:hanging="360"/>
      </w:pPr>
      <w:rPr>
        <w:rFonts w:ascii="Symbol" w:hAnsi="Symbol"/>
      </w:rPr>
    </w:lvl>
    <w:lvl w:ilvl="1" w:tplc="D13C69DE">
      <w:start w:val="1"/>
      <w:numFmt w:val="bullet"/>
      <w:lvlText w:val="o"/>
      <w:lvlJc w:val="left"/>
      <w:pPr>
        <w:tabs>
          <w:tab w:val="num" w:pos="1440"/>
        </w:tabs>
        <w:ind w:left="1440" w:hanging="360"/>
      </w:pPr>
      <w:rPr>
        <w:rFonts w:ascii="Courier New" w:hAnsi="Courier New"/>
      </w:rPr>
    </w:lvl>
    <w:lvl w:ilvl="2" w:tplc="02062186">
      <w:start w:val="1"/>
      <w:numFmt w:val="bullet"/>
      <w:lvlText w:val=""/>
      <w:lvlJc w:val="left"/>
      <w:pPr>
        <w:tabs>
          <w:tab w:val="num" w:pos="2160"/>
        </w:tabs>
        <w:ind w:left="2160" w:hanging="360"/>
      </w:pPr>
      <w:rPr>
        <w:rFonts w:ascii="Wingdings" w:hAnsi="Wingdings"/>
      </w:rPr>
    </w:lvl>
    <w:lvl w:ilvl="3" w:tplc="9E186D3A">
      <w:start w:val="1"/>
      <w:numFmt w:val="bullet"/>
      <w:lvlText w:val=""/>
      <w:lvlJc w:val="left"/>
      <w:pPr>
        <w:tabs>
          <w:tab w:val="num" w:pos="2880"/>
        </w:tabs>
        <w:ind w:left="2880" w:hanging="360"/>
      </w:pPr>
      <w:rPr>
        <w:rFonts w:ascii="Symbol" w:hAnsi="Symbol"/>
      </w:rPr>
    </w:lvl>
    <w:lvl w:ilvl="4" w:tplc="C0CE5448">
      <w:start w:val="1"/>
      <w:numFmt w:val="bullet"/>
      <w:lvlText w:val="o"/>
      <w:lvlJc w:val="left"/>
      <w:pPr>
        <w:tabs>
          <w:tab w:val="num" w:pos="3600"/>
        </w:tabs>
        <w:ind w:left="3600" w:hanging="360"/>
      </w:pPr>
      <w:rPr>
        <w:rFonts w:ascii="Courier New" w:hAnsi="Courier New"/>
      </w:rPr>
    </w:lvl>
    <w:lvl w:ilvl="5" w:tplc="E160CC74">
      <w:start w:val="1"/>
      <w:numFmt w:val="bullet"/>
      <w:lvlText w:val=""/>
      <w:lvlJc w:val="left"/>
      <w:pPr>
        <w:tabs>
          <w:tab w:val="num" w:pos="4320"/>
        </w:tabs>
        <w:ind w:left="4320" w:hanging="360"/>
      </w:pPr>
      <w:rPr>
        <w:rFonts w:ascii="Wingdings" w:hAnsi="Wingdings"/>
      </w:rPr>
    </w:lvl>
    <w:lvl w:ilvl="6" w:tplc="0F1CF61E">
      <w:start w:val="1"/>
      <w:numFmt w:val="bullet"/>
      <w:lvlText w:val=""/>
      <w:lvlJc w:val="left"/>
      <w:pPr>
        <w:tabs>
          <w:tab w:val="num" w:pos="5040"/>
        </w:tabs>
        <w:ind w:left="5040" w:hanging="360"/>
      </w:pPr>
      <w:rPr>
        <w:rFonts w:ascii="Symbol" w:hAnsi="Symbol"/>
      </w:rPr>
    </w:lvl>
    <w:lvl w:ilvl="7" w:tplc="A9280070">
      <w:start w:val="1"/>
      <w:numFmt w:val="bullet"/>
      <w:lvlText w:val="o"/>
      <w:lvlJc w:val="left"/>
      <w:pPr>
        <w:tabs>
          <w:tab w:val="num" w:pos="5760"/>
        </w:tabs>
        <w:ind w:left="5760" w:hanging="360"/>
      </w:pPr>
      <w:rPr>
        <w:rFonts w:ascii="Courier New" w:hAnsi="Courier New"/>
      </w:rPr>
    </w:lvl>
    <w:lvl w:ilvl="8" w:tplc="1F0C8022">
      <w:start w:val="1"/>
      <w:numFmt w:val="bullet"/>
      <w:lvlText w:val=""/>
      <w:lvlJc w:val="left"/>
      <w:pPr>
        <w:tabs>
          <w:tab w:val="num" w:pos="6480"/>
        </w:tabs>
        <w:ind w:left="6480" w:hanging="360"/>
      </w:pPr>
      <w:rPr>
        <w:rFonts w:ascii="Wingdings" w:hAnsi="Wingdings"/>
      </w:rPr>
    </w:lvl>
  </w:abstractNum>
  <w:abstractNum w:abstractNumId="89" w15:restartNumberingAfterBreak="0">
    <w:nsid w:val="7FCB6E28"/>
    <w:multiLevelType w:val="hybridMultilevel"/>
    <w:tmpl w:val="7FCB6DFF"/>
    <w:lvl w:ilvl="0" w:tplc="BC2C82E6">
      <w:start w:val="1"/>
      <w:numFmt w:val="bullet"/>
      <w:lvlText w:val=""/>
      <w:lvlJc w:val="left"/>
      <w:pPr>
        <w:ind w:left="720" w:hanging="360"/>
      </w:pPr>
      <w:rPr>
        <w:rFonts w:ascii="Symbol" w:hAnsi="Symbol"/>
      </w:rPr>
    </w:lvl>
    <w:lvl w:ilvl="1" w:tplc="1DEA1826">
      <w:start w:val="1"/>
      <w:numFmt w:val="bullet"/>
      <w:lvlText w:val="o"/>
      <w:lvlJc w:val="left"/>
      <w:pPr>
        <w:tabs>
          <w:tab w:val="num" w:pos="1440"/>
        </w:tabs>
        <w:ind w:left="1440" w:hanging="360"/>
      </w:pPr>
      <w:rPr>
        <w:rFonts w:ascii="Courier New" w:hAnsi="Courier New"/>
      </w:rPr>
    </w:lvl>
    <w:lvl w:ilvl="2" w:tplc="F2BCC6E2">
      <w:start w:val="1"/>
      <w:numFmt w:val="bullet"/>
      <w:lvlText w:val=""/>
      <w:lvlJc w:val="left"/>
      <w:pPr>
        <w:tabs>
          <w:tab w:val="num" w:pos="2160"/>
        </w:tabs>
        <w:ind w:left="2160" w:hanging="360"/>
      </w:pPr>
      <w:rPr>
        <w:rFonts w:ascii="Wingdings" w:hAnsi="Wingdings"/>
      </w:rPr>
    </w:lvl>
    <w:lvl w:ilvl="3" w:tplc="86ECB2D4">
      <w:start w:val="1"/>
      <w:numFmt w:val="bullet"/>
      <w:lvlText w:val=""/>
      <w:lvlJc w:val="left"/>
      <w:pPr>
        <w:tabs>
          <w:tab w:val="num" w:pos="2880"/>
        </w:tabs>
        <w:ind w:left="2880" w:hanging="360"/>
      </w:pPr>
      <w:rPr>
        <w:rFonts w:ascii="Symbol" w:hAnsi="Symbol"/>
      </w:rPr>
    </w:lvl>
    <w:lvl w:ilvl="4" w:tplc="0DA6E7A6">
      <w:start w:val="1"/>
      <w:numFmt w:val="bullet"/>
      <w:lvlText w:val="o"/>
      <w:lvlJc w:val="left"/>
      <w:pPr>
        <w:tabs>
          <w:tab w:val="num" w:pos="3600"/>
        </w:tabs>
        <w:ind w:left="3600" w:hanging="360"/>
      </w:pPr>
      <w:rPr>
        <w:rFonts w:ascii="Courier New" w:hAnsi="Courier New"/>
      </w:rPr>
    </w:lvl>
    <w:lvl w:ilvl="5" w:tplc="747C4644">
      <w:start w:val="1"/>
      <w:numFmt w:val="bullet"/>
      <w:lvlText w:val=""/>
      <w:lvlJc w:val="left"/>
      <w:pPr>
        <w:tabs>
          <w:tab w:val="num" w:pos="4320"/>
        </w:tabs>
        <w:ind w:left="4320" w:hanging="360"/>
      </w:pPr>
      <w:rPr>
        <w:rFonts w:ascii="Wingdings" w:hAnsi="Wingdings"/>
      </w:rPr>
    </w:lvl>
    <w:lvl w:ilvl="6" w:tplc="0DC2155C">
      <w:start w:val="1"/>
      <w:numFmt w:val="bullet"/>
      <w:lvlText w:val=""/>
      <w:lvlJc w:val="left"/>
      <w:pPr>
        <w:tabs>
          <w:tab w:val="num" w:pos="5040"/>
        </w:tabs>
        <w:ind w:left="5040" w:hanging="360"/>
      </w:pPr>
      <w:rPr>
        <w:rFonts w:ascii="Symbol" w:hAnsi="Symbol"/>
      </w:rPr>
    </w:lvl>
    <w:lvl w:ilvl="7" w:tplc="DCE4AF7A">
      <w:start w:val="1"/>
      <w:numFmt w:val="bullet"/>
      <w:lvlText w:val="o"/>
      <w:lvlJc w:val="left"/>
      <w:pPr>
        <w:tabs>
          <w:tab w:val="num" w:pos="5760"/>
        </w:tabs>
        <w:ind w:left="5760" w:hanging="360"/>
      </w:pPr>
      <w:rPr>
        <w:rFonts w:ascii="Courier New" w:hAnsi="Courier New"/>
      </w:rPr>
    </w:lvl>
    <w:lvl w:ilvl="8" w:tplc="84E26CC2">
      <w:start w:val="1"/>
      <w:numFmt w:val="bullet"/>
      <w:lvlText w:val=""/>
      <w:lvlJc w:val="left"/>
      <w:pPr>
        <w:tabs>
          <w:tab w:val="num" w:pos="6480"/>
        </w:tabs>
        <w:ind w:left="6480" w:hanging="360"/>
      </w:pPr>
      <w:rPr>
        <w:rFonts w:ascii="Wingdings" w:hAnsi="Wingdings"/>
      </w:rPr>
    </w:lvl>
  </w:abstractNum>
  <w:abstractNum w:abstractNumId="90" w15:restartNumberingAfterBreak="0">
    <w:nsid w:val="7FCB6E29"/>
    <w:multiLevelType w:val="hybridMultilevel"/>
    <w:tmpl w:val="7FCB6E00"/>
    <w:lvl w:ilvl="0" w:tplc="3198EA70">
      <w:start w:val="1"/>
      <w:numFmt w:val="bullet"/>
      <w:lvlText w:val=""/>
      <w:lvlJc w:val="left"/>
      <w:pPr>
        <w:ind w:left="720" w:hanging="360"/>
      </w:pPr>
      <w:rPr>
        <w:rFonts w:ascii="Symbol" w:hAnsi="Symbol"/>
      </w:rPr>
    </w:lvl>
    <w:lvl w:ilvl="1" w:tplc="7E167650">
      <w:start w:val="1"/>
      <w:numFmt w:val="bullet"/>
      <w:lvlText w:val="o"/>
      <w:lvlJc w:val="left"/>
      <w:pPr>
        <w:ind w:left="1440" w:hanging="360"/>
      </w:pPr>
      <w:rPr>
        <w:rFonts w:ascii="Courier New" w:hAnsi="Courier New"/>
      </w:rPr>
    </w:lvl>
    <w:lvl w:ilvl="2" w:tplc="3C2A7FC6">
      <w:start w:val="1"/>
      <w:numFmt w:val="bullet"/>
      <w:lvlText w:val=""/>
      <w:lvlJc w:val="left"/>
      <w:pPr>
        <w:tabs>
          <w:tab w:val="num" w:pos="2160"/>
        </w:tabs>
        <w:ind w:left="2160" w:hanging="360"/>
      </w:pPr>
      <w:rPr>
        <w:rFonts w:ascii="Wingdings" w:hAnsi="Wingdings"/>
      </w:rPr>
    </w:lvl>
    <w:lvl w:ilvl="3" w:tplc="630C1828">
      <w:start w:val="1"/>
      <w:numFmt w:val="bullet"/>
      <w:lvlText w:val=""/>
      <w:lvlJc w:val="left"/>
      <w:pPr>
        <w:tabs>
          <w:tab w:val="num" w:pos="2880"/>
        </w:tabs>
        <w:ind w:left="2880" w:hanging="360"/>
      </w:pPr>
      <w:rPr>
        <w:rFonts w:ascii="Symbol" w:hAnsi="Symbol"/>
      </w:rPr>
    </w:lvl>
    <w:lvl w:ilvl="4" w:tplc="20024AD6">
      <w:start w:val="1"/>
      <w:numFmt w:val="bullet"/>
      <w:lvlText w:val="o"/>
      <w:lvlJc w:val="left"/>
      <w:pPr>
        <w:tabs>
          <w:tab w:val="num" w:pos="3600"/>
        </w:tabs>
        <w:ind w:left="3600" w:hanging="360"/>
      </w:pPr>
      <w:rPr>
        <w:rFonts w:ascii="Courier New" w:hAnsi="Courier New"/>
      </w:rPr>
    </w:lvl>
    <w:lvl w:ilvl="5" w:tplc="5EFA13CA">
      <w:start w:val="1"/>
      <w:numFmt w:val="bullet"/>
      <w:lvlText w:val=""/>
      <w:lvlJc w:val="left"/>
      <w:pPr>
        <w:tabs>
          <w:tab w:val="num" w:pos="4320"/>
        </w:tabs>
        <w:ind w:left="4320" w:hanging="360"/>
      </w:pPr>
      <w:rPr>
        <w:rFonts w:ascii="Wingdings" w:hAnsi="Wingdings"/>
      </w:rPr>
    </w:lvl>
    <w:lvl w:ilvl="6" w:tplc="8B7C83CA">
      <w:start w:val="1"/>
      <w:numFmt w:val="bullet"/>
      <w:lvlText w:val=""/>
      <w:lvlJc w:val="left"/>
      <w:pPr>
        <w:tabs>
          <w:tab w:val="num" w:pos="5040"/>
        </w:tabs>
        <w:ind w:left="5040" w:hanging="360"/>
      </w:pPr>
      <w:rPr>
        <w:rFonts w:ascii="Symbol" w:hAnsi="Symbol"/>
      </w:rPr>
    </w:lvl>
    <w:lvl w:ilvl="7" w:tplc="58E47682">
      <w:start w:val="1"/>
      <w:numFmt w:val="bullet"/>
      <w:lvlText w:val="o"/>
      <w:lvlJc w:val="left"/>
      <w:pPr>
        <w:tabs>
          <w:tab w:val="num" w:pos="5760"/>
        </w:tabs>
        <w:ind w:left="5760" w:hanging="360"/>
      </w:pPr>
      <w:rPr>
        <w:rFonts w:ascii="Courier New" w:hAnsi="Courier New"/>
      </w:rPr>
    </w:lvl>
    <w:lvl w:ilvl="8" w:tplc="C164B866">
      <w:start w:val="1"/>
      <w:numFmt w:val="bullet"/>
      <w:lvlText w:val=""/>
      <w:lvlJc w:val="left"/>
      <w:pPr>
        <w:tabs>
          <w:tab w:val="num" w:pos="6480"/>
        </w:tabs>
        <w:ind w:left="6480" w:hanging="360"/>
      </w:pPr>
      <w:rPr>
        <w:rFonts w:ascii="Wingdings" w:hAnsi="Wingdings"/>
      </w:rPr>
    </w:lvl>
  </w:abstractNum>
  <w:abstractNum w:abstractNumId="91" w15:restartNumberingAfterBreak="0">
    <w:nsid w:val="7FCB6E2A"/>
    <w:multiLevelType w:val="hybridMultilevel"/>
    <w:tmpl w:val="7FCB6E01"/>
    <w:lvl w:ilvl="0" w:tplc="A590FA02">
      <w:start w:val="1"/>
      <w:numFmt w:val="bullet"/>
      <w:lvlText w:val="o"/>
      <w:lvlJc w:val="left"/>
      <w:pPr>
        <w:tabs>
          <w:tab w:val="num" w:pos="720"/>
        </w:tabs>
        <w:ind w:left="720" w:hanging="360"/>
      </w:pPr>
      <w:rPr>
        <w:rFonts w:ascii="Courier New" w:hAnsi="Courier New"/>
      </w:rPr>
    </w:lvl>
    <w:lvl w:ilvl="1" w:tplc="B3100810">
      <w:start w:val="1"/>
      <w:numFmt w:val="bullet"/>
      <w:lvlText w:val="o"/>
      <w:lvlJc w:val="left"/>
      <w:pPr>
        <w:ind w:left="1440" w:hanging="360"/>
      </w:pPr>
      <w:rPr>
        <w:rFonts w:ascii="Courier New" w:hAnsi="Courier New"/>
      </w:rPr>
    </w:lvl>
    <w:lvl w:ilvl="2" w:tplc="AAD8B86E">
      <w:start w:val="1"/>
      <w:numFmt w:val="bullet"/>
      <w:lvlText w:val=""/>
      <w:lvlJc w:val="left"/>
      <w:pPr>
        <w:tabs>
          <w:tab w:val="num" w:pos="2160"/>
        </w:tabs>
        <w:ind w:left="2160" w:hanging="360"/>
      </w:pPr>
      <w:rPr>
        <w:rFonts w:ascii="Wingdings" w:hAnsi="Wingdings"/>
      </w:rPr>
    </w:lvl>
    <w:lvl w:ilvl="3" w:tplc="F59854BE">
      <w:start w:val="1"/>
      <w:numFmt w:val="bullet"/>
      <w:lvlText w:val=""/>
      <w:lvlJc w:val="left"/>
      <w:pPr>
        <w:tabs>
          <w:tab w:val="num" w:pos="2880"/>
        </w:tabs>
        <w:ind w:left="2880" w:hanging="360"/>
      </w:pPr>
      <w:rPr>
        <w:rFonts w:ascii="Symbol" w:hAnsi="Symbol"/>
      </w:rPr>
    </w:lvl>
    <w:lvl w:ilvl="4" w:tplc="5534FFA0">
      <w:start w:val="1"/>
      <w:numFmt w:val="bullet"/>
      <w:lvlText w:val="o"/>
      <w:lvlJc w:val="left"/>
      <w:pPr>
        <w:tabs>
          <w:tab w:val="num" w:pos="3600"/>
        </w:tabs>
        <w:ind w:left="3600" w:hanging="360"/>
      </w:pPr>
      <w:rPr>
        <w:rFonts w:ascii="Courier New" w:hAnsi="Courier New"/>
      </w:rPr>
    </w:lvl>
    <w:lvl w:ilvl="5" w:tplc="2BCEDDBE">
      <w:start w:val="1"/>
      <w:numFmt w:val="bullet"/>
      <w:lvlText w:val=""/>
      <w:lvlJc w:val="left"/>
      <w:pPr>
        <w:tabs>
          <w:tab w:val="num" w:pos="4320"/>
        </w:tabs>
        <w:ind w:left="4320" w:hanging="360"/>
      </w:pPr>
      <w:rPr>
        <w:rFonts w:ascii="Wingdings" w:hAnsi="Wingdings"/>
      </w:rPr>
    </w:lvl>
    <w:lvl w:ilvl="6" w:tplc="4B92B106">
      <w:start w:val="1"/>
      <w:numFmt w:val="bullet"/>
      <w:lvlText w:val=""/>
      <w:lvlJc w:val="left"/>
      <w:pPr>
        <w:tabs>
          <w:tab w:val="num" w:pos="5040"/>
        </w:tabs>
        <w:ind w:left="5040" w:hanging="360"/>
      </w:pPr>
      <w:rPr>
        <w:rFonts w:ascii="Symbol" w:hAnsi="Symbol"/>
      </w:rPr>
    </w:lvl>
    <w:lvl w:ilvl="7" w:tplc="BCB28D58">
      <w:start w:val="1"/>
      <w:numFmt w:val="bullet"/>
      <w:lvlText w:val="o"/>
      <w:lvlJc w:val="left"/>
      <w:pPr>
        <w:tabs>
          <w:tab w:val="num" w:pos="5760"/>
        </w:tabs>
        <w:ind w:left="5760" w:hanging="360"/>
      </w:pPr>
      <w:rPr>
        <w:rFonts w:ascii="Courier New" w:hAnsi="Courier New"/>
      </w:rPr>
    </w:lvl>
    <w:lvl w:ilvl="8" w:tplc="D1901D44">
      <w:start w:val="1"/>
      <w:numFmt w:val="bullet"/>
      <w:lvlText w:val=""/>
      <w:lvlJc w:val="left"/>
      <w:pPr>
        <w:tabs>
          <w:tab w:val="num" w:pos="6480"/>
        </w:tabs>
        <w:ind w:left="6480" w:hanging="360"/>
      </w:pPr>
      <w:rPr>
        <w:rFonts w:ascii="Wingdings" w:hAnsi="Wingdings"/>
      </w:rPr>
    </w:lvl>
  </w:abstractNum>
  <w:abstractNum w:abstractNumId="92" w15:restartNumberingAfterBreak="0">
    <w:nsid w:val="7FCB6E2B"/>
    <w:multiLevelType w:val="hybridMultilevel"/>
    <w:tmpl w:val="7FCB6E02"/>
    <w:lvl w:ilvl="0" w:tplc="8BEE8E48">
      <w:start w:val="1"/>
      <w:numFmt w:val="bullet"/>
      <w:lvlText w:val=""/>
      <w:lvlJc w:val="left"/>
      <w:pPr>
        <w:ind w:left="720" w:hanging="360"/>
      </w:pPr>
      <w:rPr>
        <w:rFonts w:ascii="Symbol" w:hAnsi="Symbol"/>
      </w:rPr>
    </w:lvl>
    <w:lvl w:ilvl="1" w:tplc="E0F48524">
      <w:start w:val="1"/>
      <w:numFmt w:val="bullet"/>
      <w:lvlText w:val="o"/>
      <w:lvlJc w:val="left"/>
      <w:pPr>
        <w:tabs>
          <w:tab w:val="num" w:pos="1440"/>
        </w:tabs>
        <w:ind w:left="1440" w:hanging="360"/>
      </w:pPr>
      <w:rPr>
        <w:rFonts w:ascii="Courier New" w:hAnsi="Courier New"/>
      </w:rPr>
    </w:lvl>
    <w:lvl w:ilvl="2" w:tplc="1BFABC16">
      <w:start w:val="1"/>
      <w:numFmt w:val="bullet"/>
      <w:lvlText w:val=""/>
      <w:lvlJc w:val="left"/>
      <w:pPr>
        <w:tabs>
          <w:tab w:val="num" w:pos="2160"/>
        </w:tabs>
        <w:ind w:left="2160" w:hanging="360"/>
      </w:pPr>
      <w:rPr>
        <w:rFonts w:ascii="Wingdings" w:hAnsi="Wingdings"/>
      </w:rPr>
    </w:lvl>
    <w:lvl w:ilvl="3" w:tplc="4378D53E">
      <w:start w:val="1"/>
      <w:numFmt w:val="bullet"/>
      <w:lvlText w:val=""/>
      <w:lvlJc w:val="left"/>
      <w:pPr>
        <w:tabs>
          <w:tab w:val="num" w:pos="2880"/>
        </w:tabs>
        <w:ind w:left="2880" w:hanging="360"/>
      </w:pPr>
      <w:rPr>
        <w:rFonts w:ascii="Symbol" w:hAnsi="Symbol"/>
      </w:rPr>
    </w:lvl>
    <w:lvl w:ilvl="4" w:tplc="44607098">
      <w:start w:val="1"/>
      <w:numFmt w:val="bullet"/>
      <w:lvlText w:val="o"/>
      <w:lvlJc w:val="left"/>
      <w:pPr>
        <w:tabs>
          <w:tab w:val="num" w:pos="3600"/>
        </w:tabs>
        <w:ind w:left="3600" w:hanging="360"/>
      </w:pPr>
      <w:rPr>
        <w:rFonts w:ascii="Courier New" w:hAnsi="Courier New"/>
      </w:rPr>
    </w:lvl>
    <w:lvl w:ilvl="5" w:tplc="E56049A4">
      <w:start w:val="1"/>
      <w:numFmt w:val="bullet"/>
      <w:lvlText w:val=""/>
      <w:lvlJc w:val="left"/>
      <w:pPr>
        <w:tabs>
          <w:tab w:val="num" w:pos="4320"/>
        </w:tabs>
        <w:ind w:left="4320" w:hanging="360"/>
      </w:pPr>
      <w:rPr>
        <w:rFonts w:ascii="Wingdings" w:hAnsi="Wingdings"/>
      </w:rPr>
    </w:lvl>
    <w:lvl w:ilvl="6" w:tplc="9970F8CA">
      <w:start w:val="1"/>
      <w:numFmt w:val="bullet"/>
      <w:lvlText w:val=""/>
      <w:lvlJc w:val="left"/>
      <w:pPr>
        <w:tabs>
          <w:tab w:val="num" w:pos="5040"/>
        </w:tabs>
        <w:ind w:left="5040" w:hanging="360"/>
      </w:pPr>
      <w:rPr>
        <w:rFonts w:ascii="Symbol" w:hAnsi="Symbol"/>
      </w:rPr>
    </w:lvl>
    <w:lvl w:ilvl="7" w:tplc="F6908F54">
      <w:start w:val="1"/>
      <w:numFmt w:val="bullet"/>
      <w:lvlText w:val="o"/>
      <w:lvlJc w:val="left"/>
      <w:pPr>
        <w:tabs>
          <w:tab w:val="num" w:pos="5760"/>
        </w:tabs>
        <w:ind w:left="5760" w:hanging="360"/>
      </w:pPr>
      <w:rPr>
        <w:rFonts w:ascii="Courier New" w:hAnsi="Courier New"/>
      </w:rPr>
    </w:lvl>
    <w:lvl w:ilvl="8" w:tplc="0A721EE2">
      <w:start w:val="1"/>
      <w:numFmt w:val="bullet"/>
      <w:lvlText w:val=""/>
      <w:lvlJc w:val="left"/>
      <w:pPr>
        <w:tabs>
          <w:tab w:val="num" w:pos="6480"/>
        </w:tabs>
        <w:ind w:left="6480" w:hanging="360"/>
      </w:pPr>
      <w:rPr>
        <w:rFonts w:ascii="Wingdings" w:hAnsi="Wingdings"/>
      </w:rPr>
    </w:lvl>
  </w:abstractNum>
  <w:abstractNum w:abstractNumId="93" w15:restartNumberingAfterBreak="0">
    <w:nsid w:val="7FCB6E2C"/>
    <w:multiLevelType w:val="hybridMultilevel"/>
    <w:tmpl w:val="7FCB6E03"/>
    <w:lvl w:ilvl="0" w:tplc="01FA19CC">
      <w:start w:val="1"/>
      <w:numFmt w:val="bullet"/>
      <w:lvlText w:val=""/>
      <w:lvlJc w:val="left"/>
      <w:pPr>
        <w:ind w:left="720" w:hanging="360"/>
      </w:pPr>
      <w:rPr>
        <w:rFonts w:ascii="Symbol" w:hAnsi="Symbol"/>
      </w:rPr>
    </w:lvl>
    <w:lvl w:ilvl="1" w:tplc="FCB4162A">
      <w:start w:val="1"/>
      <w:numFmt w:val="bullet"/>
      <w:lvlText w:val="o"/>
      <w:lvlJc w:val="left"/>
      <w:pPr>
        <w:tabs>
          <w:tab w:val="num" w:pos="1440"/>
        </w:tabs>
        <w:ind w:left="1440" w:hanging="360"/>
      </w:pPr>
      <w:rPr>
        <w:rFonts w:ascii="Courier New" w:hAnsi="Courier New"/>
      </w:rPr>
    </w:lvl>
    <w:lvl w:ilvl="2" w:tplc="92FE903C">
      <w:start w:val="1"/>
      <w:numFmt w:val="bullet"/>
      <w:lvlText w:val=""/>
      <w:lvlJc w:val="left"/>
      <w:pPr>
        <w:tabs>
          <w:tab w:val="num" w:pos="2160"/>
        </w:tabs>
        <w:ind w:left="2160" w:hanging="360"/>
      </w:pPr>
      <w:rPr>
        <w:rFonts w:ascii="Wingdings" w:hAnsi="Wingdings"/>
      </w:rPr>
    </w:lvl>
    <w:lvl w:ilvl="3" w:tplc="D09C9808">
      <w:start w:val="1"/>
      <w:numFmt w:val="bullet"/>
      <w:lvlText w:val=""/>
      <w:lvlJc w:val="left"/>
      <w:pPr>
        <w:tabs>
          <w:tab w:val="num" w:pos="2880"/>
        </w:tabs>
        <w:ind w:left="2880" w:hanging="360"/>
      </w:pPr>
      <w:rPr>
        <w:rFonts w:ascii="Symbol" w:hAnsi="Symbol"/>
      </w:rPr>
    </w:lvl>
    <w:lvl w:ilvl="4" w:tplc="1562C91E">
      <w:start w:val="1"/>
      <w:numFmt w:val="bullet"/>
      <w:lvlText w:val="o"/>
      <w:lvlJc w:val="left"/>
      <w:pPr>
        <w:tabs>
          <w:tab w:val="num" w:pos="3600"/>
        </w:tabs>
        <w:ind w:left="3600" w:hanging="360"/>
      </w:pPr>
      <w:rPr>
        <w:rFonts w:ascii="Courier New" w:hAnsi="Courier New"/>
      </w:rPr>
    </w:lvl>
    <w:lvl w:ilvl="5" w:tplc="28AA762A">
      <w:start w:val="1"/>
      <w:numFmt w:val="bullet"/>
      <w:lvlText w:val=""/>
      <w:lvlJc w:val="left"/>
      <w:pPr>
        <w:tabs>
          <w:tab w:val="num" w:pos="4320"/>
        </w:tabs>
        <w:ind w:left="4320" w:hanging="360"/>
      </w:pPr>
      <w:rPr>
        <w:rFonts w:ascii="Wingdings" w:hAnsi="Wingdings"/>
      </w:rPr>
    </w:lvl>
    <w:lvl w:ilvl="6" w:tplc="AB1E31AA">
      <w:start w:val="1"/>
      <w:numFmt w:val="bullet"/>
      <w:lvlText w:val=""/>
      <w:lvlJc w:val="left"/>
      <w:pPr>
        <w:tabs>
          <w:tab w:val="num" w:pos="5040"/>
        </w:tabs>
        <w:ind w:left="5040" w:hanging="360"/>
      </w:pPr>
      <w:rPr>
        <w:rFonts w:ascii="Symbol" w:hAnsi="Symbol"/>
      </w:rPr>
    </w:lvl>
    <w:lvl w:ilvl="7" w:tplc="B8A2AFE2">
      <w:start w:val="1"/>
      <w:numFmt w:val="bullet"/>
      <w:lvlText w:val="o"/>
      <w:lvlJc w:val="left"/>
      <w:pPr>
        <w:tabs>
          <w:tab w:val="num" w:pos="5760"/>
        </w:tabs>
        <w:ind w:left="5760" w:hanging="360"/>
      </w:pPr>
      <w:rPr>
        <w:rFonts w:ascii="Courier New" w:hAnsi="Courier New"/>
      </w:rPr>
    </w:lvl>
    <w:lvl w:ilvl="8" w:tplc="F228A072">
      <w:start w:val="1"/>
      <w:numFmt w:val="bullet"/>
      <w:lvlText w:val=""/>
      <w:lvlJc w:val="left"/>
      <w:pPr>
        <w:tabs>
          <w:tab w:val="num" w:pos="6480"/>
        </w:tabs>
        <w:ind w:left="6480" w:hanging="360"/>
      </w:pPr>
      <w:rPr>
        <w:rFonts w:ascii="Wingdings" w:hAnsi="Wingdings"/>
      </w:rPr>
    </w:lvl>
  </w:abstractNum>
  <w:abstractNum w:abstractNumId="94" w15:restartNumberingAfterBreak="0">
    <w:nsid w:val="7FCB6E2D"/>
    <w:multiLevelType w:val="hybridMultilevel"/>
    <w:tmpl w:val="7FCB6E04"/>
    <w:lvl w:ilvl="0" w:tplc="1278CCF8">
      <w:start w:val="1"/>
      <w:numFmt w:val="bullet"/>
      <w:lvlText w:val=""/>
      <w:lvlJc w:val="left"/>
      <w:pPr>
        <w:ind w:left="720" w:hanging="360"/>
      </w:pPr>
      <w:rPr>
        <w:rFonts w:ascii="Symbol" w:hAnsi="Symbol"/>
      </w:rPr>
    </w:lvl>
    <w:lvl w:ilvl="1" w:tplc="DAD85144">
      <w:start w:val="1"/>
      <w:numFmt w:val="bullet"/>
      <w:lvlText w:val="o"/>
      <w:lvlJc w:val="left"/>
      <w:pPr>
        <w:tabs>
          <w:tab w:val="num" w:pos="1440"/>
        </w:tabs>
        <w:ind w:left="1440" w:hanging="360"/>
      </w:pPr>
      <w:rPr>
        <w:rFonts w:ascii="Courier New" w:hAnsi="Courier New"/>
      </w:rPr>
    </w:lvl>
    <w:lvl w:ilvl="2" w:tplc="2EAE1080">
      <w:start w:val="1"/>
      <w:numFmt w:val="bullet"/>
      <w:lvlText w:val=""/>
      <w:lvlJc w:val="left"/>
      <w:pPr>
        <w:tabs>
          <w:tab w:val="num" w:pos="2160"/>
        </w:tabs>
        <w:ind w:left="2160" w:hanging="360"/>
      </w:pPr>
      <w:rPr>
        <w:rFonts w:ascii="Wingdings" w:hAnsi="Wingdings"/>
      </w:rPr>
    </w:lvl>
    <w:lvl w:ilvl="3" w:tplc="43D80E7E">
      <w:start w:val="1"/>
      <w:numFmt w:val="bullet"/>
      <w:lvlText w:val=""/>
      <w:lvlJc w:val="left"/>
      <w:pPr>
        <w:tabs>
          <w:tab w:val="num" w:pos="2880"/>
        </w:tabs>
        <w:ind w:left="2880" w:hanging="360"/>
      </w:pPr>
      <w:rPr>
        <w:rFonts w:ascii="Symbol" w:hAnsi="Symbol"/>
      </w:rPr>
    </w:lvl>
    <w:lvl w:ilvl="4" w:tplc="73B68D74">
      <w:start w:val="1"/>
      <w:numFmt w:val="bullet"/>
      <w:lvlText w:val="o"/>
      <w:lvlJc w:val="left"/>
      <w:pPr>
        <w:tabs>
          <w:tab w:val="num" w:pos="3600"/>
        </w:tabs>
        <w:ind w:left="3600" w:hanging="360"/>
      </w:pPr>
      <w:rPr>
        <w:rFonts w:ascii="Courier New" w:hAnsi="Courier New"/>
      </w:rPr>
    </w:lvl>
    <w:lvl w:ilvl="5" w:tplc="45E82E5C">
      <w:start w:val="1"/>
      <w:numFmt w:val="bullet"/>
      <w:lvlText w:val=""/>
      <w:lvlJc w:val="left"/>
      <w:pPr>
        <w:tabs>
          <w:tab w:val="num" w:pos="4320"/>
        </w:tabs>
        <w:ind w:left="4320" w:hanging="360"/>
      </w:pPr>
      <w:rPr>
        <w:rFonts w:ascii="Wingdings" w:hAnsi="Wingdings"/>
      </w:rPr>
    </w:lvl>
    <w:lvl w:ilvl="6" w:tplc="DECA7062">
      <w:start w:val="1"/>
      <w:numFmt w:val="bullet"/>
      <w:lvlText w:val=""/>
      <w:lvlJc w:val="left"/>
      <w:pPr>
        <w:tabs>
          <w:tab w:val="num" w:pos="5040"/>
        </w:tabs>
        <w:ind w:left="5040" w:hanging="360"/>
      </w:pPr>
      <w:rPr>
        <w:rFonts w:ascii="Symbol" w:hAnsi="Symbol"/>
      </w:rPr>
    </w:lvl>
    <w:lvl w:ilvl="7" w:tplc="D9426D00">
      <w:start w:val="1"/>
      <w:numFmt w:val="bullet"/>
      <w:lvlText w:val="o"/>
      <w:lvlJc w:val="left"/>
      <w:pPr>
        <w:tabs>
          <w:tab w:val="num" w:pos="5760"/>
        </w:tabs>
        <w:ind w:left="5760" w:hanging="360"/>
      </w:pPr>
      <w:rPr>
        <w:rFonts w:ascii="Courier New" w:hAnsi="Courier New"/>
      </w:rPr>
    </w:lvl>
    <w:lvl w:ilvl="8" w:tplc="FD065AA6">
      <w:start w:val="1"/>
      <w:numFmt w:val="bullet"/>
      <w:lvlText w:val=""/>
      <w:lvlJc w:val="left"/>
      <w:pPr>
        <w:tabs>
          <w:tab w:val="num" w:pos="6480"/>
        </w:tabs>
        <w:ind w:left="6480" w:hanging="360"/>
      </w:pPr>
      <w:rPr>
        <w:rFonts w:ascii="Wingdings" w:hAnsi="Wingdings"/>
      </w:rPr>
    </w:lvl>
  </w:abstractNum>
  <w:abstractNum w:abstractNumId="95" w15:restartNumberingAfterBreak="0">
    <w:nsid w:val="7FCB6E2E"/>
    <w:multiLevelType w:val="hybridMultilevel"/>
    <w:tmpl w:val="FCFE41C4"/>
    <w:lvl w:ilvl="0" w:tplc="FF0AA9AA">
      <w:start w:val="1"/>
      <w:numFmt w:val="bullet"/>
      <w:lvlText w:val=""/>
      <w:lvlJc w:val="left"/>
      <w:pPr>
        <w:ind w:left="720" w:hanging="360"/>
      </w:pPr>
      <w:rPr>
        <w:rFonts w:ascii="Symbol" w:hAnsi="Symbol" w:hint="default"/>
      </w:rPr>
    </w:lvl>
    <w:lvl w:ilvl="1" w:tplc="65F6FA68" w:tentative="1">
      <w:start w:val="1"/>
      <w:numFmt w:val="bullet"/>
      <w:lvlText w:val="o"/>
      <w:lvlJc w:val="left"/>
      <w:pPr>
        <w:ind w:left="1440" w:hanging="360"/>
      </w:pPr>
      <w:rPr>
        <w:rFonts w:ascii="Courier New" w:hAnsi="Courier New" w:cs="Courier New" w:hint="default"/>
      </w:rPr>
    </w:lvl>
    <w:lvl w:ilvl="2" w:tplc="2B328FA8" w:tentative="1">
      <w:start w:val="1"/>
      <w:numFmt w:val="bullet"/>
      <w:lvlText w:val=""/>
      <w:lvlJc w:val="left"/>
      <w:pPr>
        <w:ind w:left="2160" w:hanging="360"/>
      </w:pPr>
      <w:rPr>
        <w:rFonts w:ascii="Wingdings" w:hAnsi="Wingdings" w:hint="default"/>
      </w:rPr>
    </w:lvl>
    <w:lvl w:ilvl="3" w:tplc="B24A37E0" w:tentative="1">
      <w:start w:val="1"/>
      <w:numFmt w:val="bullet"/>
      <w:lvlText w:val=""/>
      <w:lvlJc w:val="left"/>
      <w:pPr>
        <w:ind w:left="2880" w:hanging="360"/>
      </w:pPr>
      <w:rPr>
        <w:rFonts w:ascii="Symbol" w:hAnsi="Symbol" w:hint="default"/>
      </w:rPr>
    </w:lvl>
    <w:lvl w:ilvl="4" w:tplc="1D9075AE" w:tentative="1">
      <w:start w:val="1"/>
      <w:numFmt w:val="bullet"/>
      <w:lvlText w:val="o"/>
      <w:lvlJc w:val="left"/>
      <w:pPr>
        <w:ind w:left="3600" w:hanging="360"/>
      </w:pPr>
      <w:rPr>
        <w:rFonts w:ascii="Courier New" w:hAnsi="Courier New" w:cs="Courier New" w:hint="default"/>
      </w:rPr>
    </w:lvl>
    <w:lvl w:ilvl="5" w:tplc="1DC09998" w:tentative="1">
      <w:start w:val="1"/>
      <w:numFmt w:val="bullet"/>
      <w:lvlText w:val=""/>
      <w:lvlJc w:val="left"/>
      <w:pPr>
        <w:ind w:left="4320" w:hanging="360"/>
      </w:pPr>
      <w:rPr>
        <w:rFonts w:ascii="Wingdings" w:hAnsi="Wingdings" w:hint="default"/>
      </w:rPr>
    </w:lvl>
    <w:lvl w:ilvl="6" w:tplc="D6B0A526" w:tentative="1">
      <w:start w:val="1"/>
      <w:numFmt w:val="bullet"/>
      <w:lvlText w:val=""/>
      <w:lvlJc w:val="left"/>
      <w:pPr>
        <w:ind w:left="5040" w:hanging="360"/>
      </w:pPr>
      <w:rPr>
        <w:rFonts w:ascii="Symbol" w:hAnsi="Symbol" w:hint="default"/>
      </w:rPr>
    </w:lvl>
    <w:lvl w:ilvl="7" w:tplc="10C6CACE" w:tentative="1">
      <w:start w:val="1"/>
      <w:numFmt w:val="bullet"/>
      <w:lvlText w:val="o"/>
      <w:lvlJc w:val="left"/>
      <w:pPr>
        <w:ind w:left="5760" w:hanging="360"/>
      </w:pPr>
      <w:rPr>
        <w:rFonts w:ascii="Courier New" w:hAnsi="Courier New" w:cs="Courier New" w:hint="default"/>
      </w:rPr>
    </w:lvl>
    <w:lvl w:ilvl="8" w:tplc="D3FC27F0" w:tentative="1">
      <w:start w:val="1"/>
      <w:numFmt w:val="bullet"/>
      <w:lvlText w:val=""/>
      <w:lvlJc w:val="left"/>
      <w:pPr>
        <w:ind w:left="6480" w:hanging="360"/>
      </w:pPr>
      <w:rPr>
        <w:rFonts w:ascii="Wingdings" w:hAnsi="Wingdings" w:hint="default"/>
      </w:rPr>
    </w:lvl>
  </w:abstractNum>
  <w:abstractNum w:abstractNumId="96" w15:restartNumberingAfterBreak="0">
    <w:nsid w:val="7FCB6E2F"/>
    <w:multiLevelType w:val="hybridMultilevel"/>
    <w:tmpl w:val="7FCB6DE1"/>
    <w:lvl w:ilvl="0" w:tplc="0F2E9CFE">
      <w:start w:val="1"/>
      <w:numFmt w:val="bullet"/>
      <w:lvlText w:val=""/>
      <w:lvlJc w:val="left"/>
      <w:pPr>
        <w:ind w:left="720" w:hanging="360"/>
      </w:pPr>
      <w:rPr>
        <w:rFonts w:ascii="Symbol" w:hAnsi="Symbol"/>
      </w:rPr>
    </w:lvl>
    <w:lvl w:ilvl="1" w:tplc="2C6CB3A8">
      <w:start w:val="1"/>
      <w:numFmt w:val="bullet"/>
      <w:lvlText w:val="o"/>
      <w:lvlJc w:val="left"/>
      <w:pPr>
        <w:tabs>
          <w:tab w:val="num" w:pos="1440"/>
        </w:tabs>
        <w:ind w:left="1440" w:hanging="360"/>
      </w:pPr>
      <w:rPr>
        <w:rFonts w:ascii="Courier New" w:hAnsi="Courier New"/>
      </w:rPr>
    </w:lvl>
    <w:lvl w:ilvl="2" w:tplc="BFBAC55C">
      <w:start w:val="1"/>
      <w:numFmt w:val="bullet"/>
      <w:lvlText w:val=""/>
      <w:lvlJc w:val="left"/>
      <w:pPr>
        <w:tabs>
          <w:tab w:val="num" w:pos="2160"/>
        </w:tabs>
        <w:ind w:left="2160" w:hanging="360"/>
      </w:pPr>
      <w:rPr>
        <w:rFonts w:ascii="Wingdings" w:hAnsi="Wingdings"/>
      </w:rPr>
    </w:lvl>
    <w:lvl w:ilvl="3" w:tplc="E77042FA">
      <w:start w:val="1"/>
      <w:numFmt w:val="bullet"/>
      <w:lvlText w:val=""/>
      <w:lvlJc w:val="left"/>
      <w:pPr>
        <w:tabs>
          <w:tab w:val="num" w:pos="2880"/>
        </w:tabs>
        <w:ind w:left="2880" w:hanging="360"/>
      </w:pPr>
      <w:rPr>
        <w:rFonts w:ascii="Symbol" w:hAnsi="Symbol"/>
      </w:rPr>
    </w:lvl>
    <w:lvl w:ilvl="4" w:tplc="EC9E2288">
      <w:start w:val="1"/>
      <w:numFmt w:val="bullet"/>
      <w:lvlText w:val="o"/>
      <w:lvlJc w:val="left"/>
      <w:pPr>
        <w:tabs>
          <w:tab w:val="num" w:pos="3600"/>
        </w:tabs>
        <w:ind w:left="3600" w:hanging="360"/>
      </w:pPr>
      <w:rPr>
        <w:rFonts w:ascii="Courier New" w:hAnsi="Courier New"/>
      </w:rPr>
    </w:lvl>
    <w:lvl w:ilvl="5" w:tplc="1C8C79DC">
      <w:start w:val="1"/>
      <w:numFmt w:val="bullet"/>
      <w:lvlText w:val=""/>
      <w:lvlJc w:val="left"/>
      <w:pPr>
        <w:tabs>
          <w:tab w:val="num" w:pos="4320"/>
        </w:tabs>
        <w:ind w:left="4320" w:hanging="360"/>
      </w:pPr>
      <w:rPr>
        <w:rFonts w:ascii="Wingdings" w:hAnsi="Wingdings"/>
      </w:rPr>
    </w:lvl>
    <w:lvl w:ilvl="6" w:tplc="929AB58E">
      <w:start w:val="1"/>
      <w:numFmt w:val="bullet"/>
      <w:lvlText w:val=""/>
      <w:lvlJc w:val="left"/>
      <w:pPr>
        <w:tabs>
          <w:tab w:val="num" w:pos="5040"/>
        </w:tabs>
        <w:ind w:left="5040" w:hanging="360"/>
      </w:pPr>
      <w:rPr>
        <w:rFonts w:ascii="Symbol" w:hAnsi="Symbol"/>
      </w:rPr>
    </w:lvl>
    <w:lvl w:ilvl="7" w:tplc="B2143ED6">
      <w:start w:val="1"/>
      <w:numFmt w:val="bullet"/>
      <w:lvlText w:val="o"/>
      <w:lvlJc w:val="left"/>
      <w:pPr>
        <w:tabs>
          <w:tab w:val="num" w:pos="5760"/>
        </w:tabs>
        <w:ind w:left="5760" w:hanging="360"/>
      </w:pPr>
      <w:rPr>
        <w:rFonts w:ascii="Courier New" w:hAnsi="Courier New"/>
      </w:rPr>
    </w:lvl>
    <w:lvl w:ilvl="8" w:tplc="1BAA97C0">
      <w:start w:val="1"/>
      <w:numFmt w:val="bullet"/>
      <w:lvlText w:val=""/>
      <w:lvlJc w:val="left"/>
      <w:pPr>
        <w:tabs>
          <w:tab w:val="num" w:pos="6480"/>
        </w:tabs>
        <w:ind w:left="6480" w:hanging="360"/>
      </w:pPr>
      <w:rPr>
        <w:rFonts w:ascii="Wingdings" w:hAnsi="Wingdings"/>
      </w:rPr>
    </w:lvl>
  </w:abstractNum>
  <w:abstractNum w:abstractNumId="97" w15:restartNumberingAfterBreak="0">
    <w:nsid w:val="7FCB6E30"/>
    <w:multiLevelType w:val="hybridMultilevel"/>
    <w:tmpl w:val="7FCB6DE2"/>
    <w:lvl w:ilvl="0" w:tplc="849E2938">
      <w:start w:val="1"/>
      <w:numFmt w:val="bullet"/>
      <w:lvlText w:val=""/>
      <w:lvlJc w:val="left"/>
      <w:pPr>
        <w:ind w:left="720" w:hanging="360"/>
      </w:pPr>
      <w:rPr>
        <w:rFonts w:ascii="Symbol" w:hAnsi="Symbol"/>
      </w:rPr>
    </w:lvl>
    <w:lvl w:ilvl="1" w:tplc="CEE486AE">
      <w:start w:val="1"/>
      <w:numFmt w:val="bullet"/>
      <w:lvlText w:val="o"/>
      <w:lvlJc w:val="left"/>
      <w:pPr>
        <w:tabs>
          <w:tab w:val="num" w:pos="1440"/>
        </w:tabs>
        <w:ind w:left="1440" w:hanging="360"/>
      </w:pPr>
      <w:rPr>
        <w:rFonts w:ascii="Courier New" w:hAnsi="Courier New"/>
      </w:rPr>
    </w:lvl>
    <w:lvl w:ilvl="2" w:tplc="646E5860">
      <w:start w:val="1"/>
      <w:numFmt w:val="bullet"/>
      <w:lvlText w:val=""/>
      <w:lvlJc w:val="left"/>
      <w:pPr>
        <w:tabs>
          <w:tab w:val="num" w:pos="2160"/>
        </w:tabs>
        <w:ind w:left="2160" w:hanging="360"/>
      </w:pPr>
      <w:rPr>
        <w:rFonts w:ascii="Wingdings" w:hAnsi="Wingdings"/>
      </w:rPr>
    </w:lvl>
    <w:lvl w:ilvl="3" w:tplc="CD283784">
      <w:start w:val="1"/>
      <w:numFmt w:val="bullet"/>
      <w:lvlText w:val=""/>
      <w:lvlJc w:val="left"/>
      <w:pPr>
        <w:tabs>
          <w:tab w:val="num" w:pos="2880"/>
        </w:tabs>
        <w:ind w:left="2880" w:hanging="360"/>
      </w:pPr>
      <w:rPr>
        <w:rFonts w:ascii="Symbol" w:hAnsi="Symbol"/>
      </w:rPr>
    </w:lvl>
    <w:lvl w:ilvl="4" w:tplc="3F9211F0">
      <w:start w:val="1"/>
      <w:numFmt w:val="bullet"/>
      <w:lvlText w:val="o"/>
      <w:lvlJc w:val="left"/>
      <w:pPr>
        <w:tabs>
          <w:tab w:val="num" w:pos="3600"/>
        </w:tabs>
        <w:ind w:left="3600" w:hanging="360"/>
      </w:pPr>
      <w:rPr>
        <w:rFonts w:ascii="Courier New" w:hAnsi="Courier New"/>
      </w:rPr>
    </w:lvl>
    <w:lvl w:ilvl="5" w:tplc="93581F5A">
      <w:start w:val="1"/>
      <w:numFmt w:val="bullet"/>
      <w:lvlText w:val=""/>
      <w:lvlJc w:val="left"/>
      <w:pPr>
        <w:tabs>
          <w:tab w:val="num" w:pos="4320"/>
        </w:tabs>
        <w:ind w:left="4320" w:hanging="360"/>
      </w:pPr>
      <w:rPr>
        <w:rFonts w:ascii="Wingdings" w:hAnsi="Wingdings"/>
      </w:rPr>
    </w:lvl>
    <w:lvl w:ilvl="6" w:tplc="47BC50D6">
      <w:start w:val="1"/>
      <w:numFmt w:val="bullet"/>
      <w:lvlText w:val=""/>
      <w:lvlJc w:val="left"/>
      <w:pPr>
        <w:tabs>
          <w:tab w:val="num" w:pos="5040"/>
        </w:tabs>
        <w:ind w:left="5040" w:hanging="360"/>
      </w:pPr>
      <w:rPr>
        <w:rFonts w:ascii="Symbol" w:hAnsi="Symbol"/>
      </w:rPr>
    </w:lvl>
    <w:lvl w:ilvl="7" w:tplc="8416CC9C">
      <w:start w:val="1"/>
      <w:numFmt w:val="bullet"/>
      <w:lvlText w:val="o"/>
      <w:lvlJc w:val="left"/>
      <w:pPr>
        <w:tabs>
          <w:tab w:val="num" w:pos="5760"/>
        </w:tabs>
        <w:ind w:left="5760" w:hanging="360"/>
      </w:pPr>
      <w:rPr>
        <w:rFonts w:ascii="Courier New" w:hAnsi="Courier New"/>
      </w:rPr>
    </w:lvl>
    <w:lvl w:ilvl="8" w:tplc="078E2806">
      <w:start w:val="1"/>
      <w:numFmt w:val="bullet"/>
      <w:lvlText w:val=""/>
      <w:lvlJc w:val="left"/>
      <w:pPr>
        <w:tabs>
          <w:tab w:val="num" w:pos="6480"/>
        </w:tabs>
        <w:ind w:left="6480" w:hanging="360"/>
      </w:pPr>
      <w:rPr>
        <w:rFonts w:ascii="Wingdings" w:hAnsi="Wingdings"/>
      </w:rPr>
    </w:lvl>
  </w:abstractNum>
  <w:abstractNum w:abstractNumId="98" w15:restartNumberingAfterBreak="0">
    <w:nsid w:val="7FCB6E31"/>
    <w:multiLevelType w:val="hybridMultilevel"/>
    <w:tmpl w:val="7FCB6DE3"/>
    <w:lvl w:ilvl="0" w:tplc="44A49FD0">
      <w:start w:val="1"/>
      <w:numFmt w:val="bullet"/>
      <w:lvlText w:val=""/>
      <w:lvlJc w:val="left"/>
      <w:pPr>
        <w:ind w:left="720" w:hanging="360"/>
      </w:pPr>
      <w:rPr>
        <w:rFonts w:ascii="Symbol" w:hAnsi="Symbol"/>
      </w:rPr>
    </w:lvl>
    <w:lvl w:ilvl="1" w:tplc="59AC984E">
      <w:start w:val="1"/>
      <w:numFmt w:val="bullet"/>
      <w:lvlText w:val="o"/>
      <w:lvlJc w:val="left"/>
      <w:pPr>
        <w:tabs>
          <w:tab w:val="num" w:pos="1440"/>
        </w:tabs>
        <w:ind w:left="1440" w:hanging="360"/>
      </w:pPr>
      <w:rPr>
        <w:rFonts w:ascii="Courier New" w:hAnsi="Courier New"/>
      </w:rPr>
    </w:lvl>
    <w:lvl w:ilvl="2" w:tplc="4FD2A7C2">
      <w:start w:val="1"/>
      <w:numFmt w:val="bullet"/>
      <w:lvlText w:val=""/>
      <w:lvlJc w:val="left"/>
      <w:pPr>
        <w:tabs>
          <w:tab w:val="num" w:pos="2160"/>
        </w:tabs>
        <w:ind w:left="2160" w:hanging="360"/>
      </w:pPr>
      <w:rPr>
        <w:rFonts w:ascii="Wingdings" w:hAnsi="Wingdings"/>
      </w:rPr>
    </w:lvl>
    <w:lvl w:ilvl="3" w:tplc="548049DA">
      <w:start w:val="1"/>
      <w:numFmt w:val="bullet"/>
      <w:lvlText w:val=""/>
      <w:lvlJc w:val="left"/>
      <w:pPr>
        <w:tabs>
          <w:tab w:val="num" w:pos="2880"/>
        </w:tabs>
        <w:ind w:left="2880" w:hanging="360"/>
      </w:pPr>
      <w:rPr>
        <w:rFonts w:ascii="Symbol" w:hAnsi="Symbol"/>
      </w:rPr>
    </w:lvl>
    <w:lvl w:ilvl="4" w:tplc="9E1624F0">
      <w:start w:val="1"/>
      <w:numFmt w:val="bullet"/>
      <w:lvlText w:val="o"/>
      <w:lvlJc w:val="left"/>
      <w:pPr>
        <w:tabs>
          <w:tab w:val="num" w:pos="3600"/>
        </w:tabs>
        <w:ind w:left="3600" w:hanging="360"/>
      </w:pPr>
      <w:rPr>
        <w:rFonts w:ascii="Courier New" w:hAnsi="Courier New"/>
      </w:rPr>
    </w:lvl>
    <w:lvl w:ilvl="5" w:tplc="740A16B2">
      <w:start w:val="1"/>
      <w:numFmt w:val="bullet"/>
      <w:lvlText w:val=""/>
      <w:lvlJc w:val="left"/>
      <w:pPr>
        <w:tabs>
          <w:tab w:val="num" w:pos="4320"/>
        </w:tabs>
        <w:ind w:left="4320" w:hanging="360"/>
      </w:pPr>
      <w:rPr>
        <w:rFonts w:ascii="Wingdings" w:hAnsi="Wingdings"/>
      </w:rPr>
    </w:lvl>
    <w:lvl w:ilvl="6" w:tplc="149E57D4">
      <w:start w:val="1"/>
      <w:numFmt w:val="bullet"/>
      <w:lvlText w:val=""/>
      <w:lvlJc w:val="left"/>
      <w:pPr>
        <w:tabs>
          <w:tab w:val="num" w:pos="5040"/>
        </w:tabs>
        <w:ind w:left="5040" w:hanging="360"/>
      </w:pPr>
      <w:rPr>
        <w:rFonts w:ascii="Symbol" w:hAnsi="Symbol"/>
      </w:rPr>
    </w:lvl>
    <w:lvl w:ilvl="7" w:tplc="B090FE5E">
      <w:start w:val="1"/>
      <w:numFmt w:val="bullet"/>
      <w:lvlText w:val="o"/>
      <w:lvlJc w:val="left"/>
      <w:pPr>
        <w:tabs>
          <w:tab w:val="num" w:pos="5760"/>
        </w:tabs>
        <w:ind w:left="5760" w:hanging="360"/>
      </w:pPr>
      <w:rPr>
        <w:rFonts w:ascii="Courier New" w:hAnsi="Courier New"/>
      </w:rPr>
    </w:lvl>
    <w:lvl w:ilvl="8" w:tplc="0C3A7F84">
      <w:start w:val="1"/>
      <w:numFmt w:val="bullet"/>
      <w:lvlText w:val=""/>
      <w:lvlJc w:val="left"/>
      <w:pPr>
        <w:tabs>
          <w:tab w:val="num" w:pos="6480"/>
        </w:tabs>
        <w:ind w:left="6480" w:hanging="360"/>
      </w:pPr>
      <w:rPr>
        <w:rFonts w:ascii="Wingdings" w:hAnsi="Wingdings"/>
      </w:rPr>
    </w:lvl>
  </w:abstractNum>
  <w:abstractNum w:abstractNumId="99" w15:restartNumberingAfterBreak="0">
    <w:nsid w:val="7FCB6E32"/>
    <w:multiLevelType w:val="hybridMultilevel"/>
    <w:tmpl w:val="7FCB6DE4"/>
    <w:lvl w:ilvl="0" w:tplc="67EC6312">
      <w:start w:val="1"/>
      <w:numFmt w:val="bullet"/>
      <w:lvlText w:val=""/>
      <w:lvlJc w:val="left"/>
      <w:pPr>
        <w:ind w:left="720" w:hanging="360"/>
      </w:pPr>
      <w:rPr>
        <w:rFonts w:ascii="Symbol" w:hAnsi="Symbol"/>
      </w:rPr>
    </w:lvl>
    <w:lvl w:ilvl="1" w:tplc="3B161A32">
      <w:start w:val="1"/>
      <w:numFmt w:val="bullet"/>
      <w:lvlText w:val="o"/>
      <w:lvlJc w:val="left"/>
      <w:pPr>
        <w:tabs>
          <w:tab w:val="num" w:pos="1440"/>
        </w:tabs>
        <w:ind w:left="1440" w:hanging="360"/>
      </w:pPr>
      <w:rPr>
        <w:rFonts w:ascii="Courier New" w:hAnsi="Courier New"/>
      </w:rPr>
    </w:lvl>
    <w:lvl w:ilvl="2" w:tplc="75E65D74">
      <w:start w:val="1"/>
      <w:numFmt w:val="bullet"/>
      <w:lvlText w:val=""/>
      <w:lvlJc w:val="left"/>
      <w:pPr>
        <w:tabs>
          <w:tab w:val="num" w:pos="2160"/>
        </w:tabs>
        <w:ind w:left="2160" w:hanging="360"/>
      </w:pPr>
      <w:rPr>
        <w:rFonts w:ascii="Wingdings" w:hAnsi="Wingdings"/>
      </w:rPr>
    </w:lvl>
    <w:lvl w:ilvl="3" w:tplc="C9F0A8DC">
      <w:start w:val="1"/>
      <w:numFmt w:val="bullet"/>
      <w:lvlText w:val=""/>
      <w:lvlJc w:val="left"/>
      <w:pPr>
        <w:tabs>
          <w:tab w:val="num" w:pos="2880"/>
        </w:tabs>
        <w:ind w:left="2880" w:hanging="360"/>
      </w:pPr>
      <w:rPr>
        <w:rFonts w:ascii="Symbol" w:hAnsi="Symbol"/>
      </w:rPr>
    </w:lvl>
    <w:lvl w:ilvl="4" w:tplc="A9A6E180">
      <w:start w:val="1"/>
      <w:numFmt w:val="bullet"/>
      <w:lvlText w:val="o"/>
      <w:lvlJc w:val="left"/>
      <w:pPr>
        <w:tabs>
          <w:tab w:val="num" w:pos="3600"/>
        </w:tabs>
        <w:ind w:left="3600" w:hanging="360"/>
      </w:pPr>
      <w:rPr>
        <w:rFonts w:ascii="Courier New" w:hAnsi="Courier New"/>
      </w:rPr>
    </w:lvl>
    <w:lvl w:ilvl="5" w:tplc="6B48375E">
      <w:start w:val="1"/>
      <w:numFmt w:val="bullet"/>
      <w:lvlText w:val=""/>
      <w:lvlJc w:val="left"/>
      <w:pPr>
        <w:tabs>
          <w:tab w:val="num" w:pos="4320"/>
        </w:tabs>
        <w:ind w:left="4320" w:hanging="360"/>
      </w:pPr>
      <w:rPr>
        <w:rFonts w:ascii="Wingdings" w:hAnsi="Wingdings"/>
      </w:rPr>
    </w:lvl>
    <w:lvl w:ilvl="6" w:tplc="8BDE5D06">
      <w:start w:val="1"/>
      <w:numFmt w:val="bullet"/>
      <w:lvlText w:val=""/>
      <w:lvlJc w:val="left"/>
      <w:pPr>
        <w:tabs>
          <w:tab w:val="num" w:pos="5040"/>
        </w:tabs>
        <w:ind w:left="5040" w:hanging="360"/>
      </w:pPr>
      <w:rPr>
        <w:rFonts w:ascii="Symbol" w:hAnsi="Symbol"/>
      </w:rPr>
    </w:lvl>
    <w:lvl w:ilvl="7" w:tplc="12602CA4">
      <w:start w:val="1"/>
      <w:numFmt w:val="bullet"/>
      <w:lvlText w:val="o"/>
      <w:lvlJc w:val="left"/>
      <w:pPr>
        <w:tabs>
          <w:tab w:val="num" w:pos="5760"/>
        </w:tabs>
        <w:ind w:left="5760" w:hanging="360"/>
      </w:pPr>
      <w:rPr>
        <w:rFonts w:ascii="Courier New" w:hAnsi="Courier New"/>
      </w:rPr>
    </w:lvl>
    <w:lvl w:ilvl="8" w:tplc="DEA4E25E">
      <w:start w:val="1"/>
      <w:numFmt w:val="bullet"/>
      <w:lvlText w:val=""/>
      <w:lvlJc w:val="left"/>
      <w:pPr>
        <w:tabs>
          <w:tab w:val="num" w:pos="6480"/>
        </w:tabs>
        <w:ind w:left="6480" w:hanging="360"/>
      </w:pPr>
      <w:rPr>
        <w:rFonts w:ascii="Wingdings" w:hAnsi="Wingdings"/>
      </w:rPr>
    </w:lvl>
  </w:abstractNum>
  <w:abstractNum w:abstractNumId="100" w15:restartNumberingAfterBreak="0">
    <w:nsid w:val="7FCB6E33"/>
    <w:multiLevelType w:val="hybridMultilevel"/>
    <w:tmpl w:val="7FCB6DE5"/>
    <w:lvl w:ilvl="0" w:tplc="CD8AC65C">
      <w:start w:val="1"/>
      <w:numFmt w:val="bullet"/>
      <w:lvlText w:val=""/>
      <w:lvlJc w:val="left"/>
      <w:pPr>
        <w:ind w:left="720" w:hanging="360"/>
      </w:pPr>
      <w:rPr>
        <w:rFonts w:ascii="Symbol" w:hAnsi="Symbol"/>
      </w:rPr>
    </w:lvl>
    <w:lvl w:ilvl="1" w:tplc="2F5ADA0C">
      <w:start w:val="1"/>
      <w:numFmt w:val="bullet"/>
      <w:lvlText w:val="o"/>
      <w:lvlJc w:val="left"/>
      <w:pPr>
        <w:tabs>
          <w:tab w:val="num" w:pos="1440"/>
        </w:tabs>
        <w:ind w:left="1440" w:hanging="360"/>
      </w:pPr>
      <w:rPr>
        <w:rFonts w:ascii="Courier New" w:hAnsi="Courier New"/>
      </w:rPr>
    </w:lvl>
    <w:lvl w:ilvl="2" w:tplc="8E467E46">
      <w:start w:val="1"/>
      <w:numFmt w:val="bullet"/>
      <w:lvlText w:val=""/>
      <w:lvlJc w:val="left"/>
      <w:pPr>
        <w:tabs>
          <w:tab w:val="num" w:pos="2160"/>
        </w:tabs>
        <w:ind w:left="2160" w:hanging="360"/>
      </w:pPr>
      <w:rPr>
        <w:rFonts w:ascii="Wingdings" w:hAnsi="Wingdings"/>
      </w:rPr>
    </w:lvl>
    <w:lvl w:ilvl="3" w:tplc="E3BC4EB8">
      <w:start w:val="1"/>
      <w:numFmt w:val="bullet"/>
      <w:lvlText w:val=""/>
      <w:lvlJc w:val="left"/>
      <w:pPr>
        <w:tabs>
          <w:tab w:val="num" w:pos="2880"/>
        </w:tabs>
        <w:ind w:left="2880" w:hanging="360"/>
      </w:pPr>
      <w:rPr>
        <w:rFonts w:ascii="Symbol" w:hAnsi="Symbol"/>
      </w:rPr>
    </w:lvl>
    <w:lvl w:ilvl="4" w:tplc="656430AA">
      <w:start w:val="1"/>
      <w:numFmt w:val="bullet"/>
      <w:lvlText w:val="o"/>
      <w:lvlJc w:val="left"/>
      <w:pPr>
        <w:tabs>
          <w:tab w:val="num" w:pos="3600"/>
        </w:tabs>
        <w:ind w:left="3600" w:hanging="360"/>
      </w:pPr>
      <w:rPr>
        <w:rFonts w:ascii="Courier New" w:hAnsi="Courier New"/>
      </w:rPr>
    </w:lvl>
    <w:lvl w:ilvl="5" w:tplc="38D8FEAC">
      <w:start w:val="1"/>
      <w:numFmt w:val="bullet"/>
      <w:lvlText w:val=""/>
      <w:lvlJc w:val="left"/>
      <w:pPr>
        <w:tabs>
          <w:tab w:val="num" w:pos="4320"/>
        </w:tabs>
        <w:ind w:left="4320" w:hanging="360"/>
      </w:pPr>
      <w:rPr>
        <w:rFonts w:ascii="Wingdings" w:hAnsi="Wingdings"/>
      </w:rPr>
    </w:lvl>
    <w:lvl w:ilvl="6" w:tplc="D9E82BA4">
      <w:start w:val="1"/>
      <w:numFmt w:val="bullet"/>
      <w:lvlText w:val=""/>
      <w:lvlJc w:val="left"/>
      <w:pPr>
        <w:tabs>
          <w:tab w:val="num" w:pos="5040"/>
        </w:tabs>
        <w:ind w:left="5040" w:hanging="360"/>
      </w:pPr>
      <w:rPr>
        <w:rFonts w:ascii="Symbol" w:hAnsi="Symbol"/>
      </w:rPr>
    </w:lvl>
    <w:lvl w:ilvl="7" w:tplc="B4328290">
      <w:start w:val="1"/>
      <w:numFmt w:val="bullet"/>
      <w:lvlText w:val="o"/>
      <w:lvlJc w:val="left"/>
      <w:pPr>
        <w:tabs>
          <w:tab w:val="num" w:pos="5760"/>
        </w:tabs>
        <w:ind w:left="5760" w:hanging="360"/>
      </w:pPr>
      <w:rPr>
        <w:rFonts w:ascii="Courier New" w:hAnsi="Courier New"/>
      </w:rPr>
    </w:lvl>
    <w:lvl w:ilvl="8" w:tplc="513263E0">
      <w:start w:val="1"/>
      <w:numFmt w:val="bullet"/>
      <w:lvlText w:val=""/>
      <w:lvlJc w:val="left"/>
      <w:pPr>
        <w:tabs>
          <w:tab w:val="num" w:pos="6480"/>
        </w:tabs>
        <w:ind w:left="6480" w:hanging="360"/>
      </w:pPr>
      <w:rPr>
        <w:rFonts w:ascii="Wingdings" w:hAnsi="Wingdings"/>
      </w:rPr>
    </w:lvl>
  </w:abstractNum>
  <w:num w:numId="1" w16cid:durableId="1987079540">
    <w:abstractNumId w:val="10"/>
  </w:num>
  <w:num w:numId="2" w16cid:durableId="1995179648">
    <w:abstractNumId w:val="8"/>
  </w:num>
  <w:num w:numId="3" w16cid:durableId="575748467">
    <w:abstractNumId w:val="7"/>
  </w:num>
  <w:num w:numId="4" w16cid:durableId="1928997605">
    <w:abstractNumId w:val="6"/>
  </w:num>
  <w:num w:numId="5" w16cid:durableId="245576195">
    <w:abstractNumId w:val="5"/>
  </w:num>
  <w:num w:numId="6" w16cid:durableId="652955309">
    <w:abstractNumId w:val="9"/>
  </w:num>
  <w:num w:numId="7" w16cid:durableId="1209150097">
    <w:abstractNumId w:val="4"/>
  </w:num>
  <w:num w:numId="8" w16cid:durableId="1448115074">
    <w:abstractNumId w:val="3"/>
  </w:num>
  <w:num w:numId="9" w16cid:durableId="416439981">
    <w:abstractNumId w:val="2"/>
  </w:num>
  <w:num w:numId="10" w16cid:durableId="1220939531">
    <w:abstractNumId w:val="1"/>
  </w:num>
  <w:num w:numId="11" w16cid:durableId="2065712857">
    <w:abstractNumId w:val="0"/>
  </w:num>
  <w:num w:numId="12" w16cid:durableId="1554075841">
    <w:abstractNumId w:val="12"/>
  </w:num>
  <w:num w:numId="13" w16cid:durableId="817385052">
    <w:abstractNumId w:val="17"/>
  </w:num>
  <w:num w:numId="14" w16cid:durableId="1759250246">
    <w:abstractNumId w:val="15"/>
  </w:num>
  <w:num w:numId="15" w16cid:durableId="1376544497">
    <w:abstractNumId w:val="16"/>
  </w:num>
  <w:num w:numId="16" w16cid:durableId="350231638">
    <w:abstractNumId w:val="13"/>
  </w:num>
  <w:num w:numId="17" w16cid:durableId="174269879">
    <w:abstractNumId w:val="14"/>
  </w:num>
  <w:num w:numId="18" w16cid:durableId="1923828369">
    <w:abstractNumId w:val="11"/>
  </w:num>
  <w:num w:numId="19" w16cid:durableId="653031460">
    <w:abstractNumId w:val="18"/>
  </w:num>
  <w:num w:numId="20" w16cid:durableId="500586538">
    <w:abstractNumId w:val="19"/>
  </w:num>
  <w:num w:numId="21" w16cid:durableId="680859809">
    <w:abstractNumId w:val="20"/>
  </w:num>
  <w:num w:numId="22" w16cid:durableId="1075006677">
    <w:abstractNumId w:val="21"/>
  </w:num>
  <w:num w:numId="23" w16cid:durableId="557790034">
    <w:abstractNumId w:val="22"/>
  </w:num>
  <w:num w:numId="24" w16cid:durableId="1421102860">
    <w:abstractNumId w:val="23"/>
  </w:num>
  <w:num w:numId="25" w16cid:durableId="116802018">
    <w:abstractNumId w:val="24"/>
  </w:num>
  <w:num w:numId="26" w16cid:durableId="1274635041">
    <w:abstractNumId w:val="25"/>
  </w:num>
  <w:num w:numId="27" w16cid:durableId="636372650">
    <w:abstractNumId w:val="26"/>
  </w:num>
  <w:num w:numId="28" w16cid:durableId="1078792372">
    <w:abstractNumId w:val="27"/>
  </w:num>
  <w:num w:numId="29" w16cid:durableId="2008629962">
    <w:abstractNumId w:val="28"/>
  </w:num>
  <w:num w:numId="30" w16cid:durableId="343359703">
    <w:abstractNumId w:val="29"/>
  </w:num>
  <w:num w:numId="31" w16cid:durableId="1341929009">
    <w:abstractNumId w:val="30"/>
  </w:num>
  <w:num w:numId="32" w16cid:durableId="1202206359">
    <w:abstractNumId w:val="31"/>
  </w:num>
  <w:num w:numId="33" w16cid:durableId="487137892">
    <w:abstractNumId w:val="32"/>
  </w:num>
  <w:num w:numId="34" w16cid:durableId="1257711659">
    <w:abstractNumId w:val="33"/>
  </w:num>
  <w:num w:numId="35" w16cid:durableId="847478353">
    <w:abstractNumId w:val="34"/>
  </w:num>
  <w:num w:numId="36" w16cid:durableId="866717272">
    <w:abstractNumId w:val="35"/>
  </w:num>
  <w:num w:numId="37" w16cid:durableId="1435324538">
    <w:abstractNumId w:val="36"/>
  </w:num>
  <w:num w:numId="38" w16cid:durableId="1701973312">
    <w:abstractNumId w:val="37"/>
  </w:num>
  <w:num w:numId="39" w16cid:durableId="1563246839">
    <w:abstractNumId w:val="38"/>
  </w:num>
  <w:num w:numId="40" w16cid:durableId="219631024">
    <w:abstractNumId w:val="39"/>
  </w:num>
  <w:num w:numId="41" w16cid:durableId="373388064">
    <w:abstractNumId w:val="40"/>
  </w:num>
  <w:num w:numId="42" w16cid:durableId="1486162079">
    <w:abstractNumId w:val="41"/>
  </w:num>
  <w:num w:numId="43" w16cid:durableId="1018969079">
    <w:abstractNumId w:val="42"/>
  </w:num>
  <w:num w:numId="44" w16cid:durableId="2078361439">
    <w:abstractNumId w:val="43"/>
  </w:num>
  <w:num w:numId="45" w16cid:durableId="1025521445">
    <w:abstractNumId w:val="44"/>
  </w:num>
  <w:num w:numId="46" w16cid:durableId="1175220775">
    <w:abstractNumId w:val="45"/>
  </w:num>
  <w:num w:numId="47" w16cid:durableId="1994289652">
    <w:abstractNumId w:val="46"/>
  </w:num>
  <w:num w:numId="48" w16cid:durableId="638144542">
    <w:abstractNumId w:val="47"/>
  </w:num>
  <w:num w:numId="49" w16cid:durableId="499580929">
    <w:abstractNumId w:val="48"/>
  </w:num>
  <w:num w:numId="50" w16cid:durableId="757603728">
    <w:abstractNumId w:val="49"/>
  </w:num>
  <w:num w:numId="51" w16cid:durableId="661541087">
    <w:abstractNumId w:val="50"/>
  </w:num>
  <w:num w:numId="52" w16cid:durableId="1576552231">
    <w:abstractNumId w:val="51"/>
  </w:num>
  <w:num w:numId="53" w16cid:durableId="643464555">
    <w:abstractNumId w:val="52"/>
  </w:num>
  <w:num w:numId="54" w16cid:durableId="2026009594">
    <w:abstractNumId w:val="53"/>
  </w:num>
  <w:num w:numId="55" w16cid:durableId="203490632">
    <w:abstractNumId w:val="54"/>
  </w:num>
  <w:num w:numId="56" w16cid:durableId="803691262">
    <w:abstractNumId w:val="55"/>
  </w:num>
  <w:num w:numId="57" w16cid:durableId="724136584">
    <w:abstractNumId w:val="56"/>
  </w:num>
  <w:num w:numId="58" w16cid:durableId="378478987">
    <w:abstractNumId w:val="57"/>
  </w:num>
  <w:num w:numId="59" w16cid:durableId="1757439330">
    <w:abstractNumId w:val="58"/>
  </w:num>
  <w:num w:numId="60" w16cid:durableId="484013534">
    <w:abstractNumId w:val="59"/>
  </w:num>
  <w:num w:numId="61" w16cid:durableId="1725371550">
    <w:abstractNumId w:val="60"/>
  </w:num>
  <w:num w:numId="62" w16cid:durableId="1924223384">
    <w:abstractNumId w:val="61"/>
  </w:num>
  <w:num w:numId="63" w16cid:durableId="602342323">
    <w:abstractNumId w:val="62"/>
  </w:num>
  <w:num w:numId="64" w16cid:durableId="474295689">
    <w:abstractNumId w:val="63"/>
  </w:num>
  <w:num w:numId="65" w16cid:durableId="1492405691">
    <w:abstractNumId w:val="64"/>
  </w:num>
  <w:num w:numId="66" w16cid:durableId="1932352978">
    <w:abstractNumId w:val="65"/>
  </w:num>
  <w:num w:numId="67" w16cid:durableId="620497023">
    <w:abstractNumId w:val="66"/>
  </w:num>
  <w:num w:numId="68" w16cid:durableId="1411343426">
    <w:abstractNumId w:val="67"/>
  </w:num>
  <w:num w:numId="69" w16cid:durableId="1130712420">
    <w:abstractNumId w:val="68"/>
  </w:num>
  <w:num w:numId="70" w16cid:durableId="742720987">
    <w:abstractNumId w:val="69"/>
  </w:num>
  <w:num w:numId="71" w16cid:durableId="2063093030">
    <w:abstractNumId w:val="70"/>
  </w:num>
  <w:num w:numId="72" w16cid:durableId="357319743">
    <w:abstractNumId w:val="71"/>
  </w:num>
  <w:num w:numId="73" w16cid:durableId="1034690269">
    <w:abstractNumId w:val="72"/>
  </w:num>
  <w:num w:numId="74" w16cid:durableId="1639457918">
    <w:abstractNumId w:val="73"/>
  </w:num>
  <w:num w:numId="75" w16cid:durableId="1807769721">
    <w:abstractNumId w:val="74"/>
  </w:num>
  <w:num w:numId="76" w16cid:durableId="1219901665">
    <w:abstractNumId w:val="75"/>
  </w:num>
  <w:num w:numId="77" w16cid:durableId="657879120">
    <w:abstractNumId w:val="76"/>
  </w:num>
  <w:num w:numId="78" w16cid:durableId="720790647">
    <w:abstractNumId w:val="77"/>
  </w:num>
  <w:num w:numId="79" w16cid:durableId="1498883532">
    <w:abstractNumId w:val="78"/>
  </w:num>
  <w:num w:numId="80" w16cid:durableId="1970503231">
    <w:abstractNumId w:val="79"/>
  </w:num>
  <w:num w:numId="81" w16cid:durableId="1284725513">
    <w:abstractNumId w:val="80"/>
  </w:num>
  <w:num w:numId="82" w16cid:durableId="936911527">
    <w:abstractNumId w:val="81"/>
  </w:num>
  <w:num w:numId="83" w16cid:durableId="1943954221">
    <w:abstractNumId w:val="82"/>
  </w:num>
  <w:num w:numId="84" w16cid:durableId="214004957">
    <w:abstractNumId w:val="83"/>
  </w:num>
  <w:num w:numId="85" w16cid:durableId="2146002449">
    <w:abstractNumId w:val="84"/>
  </w:num>
  <w:num w:numId="86" w16cid:durableId="1231620013">
    <w:abstractNumId w:val="85"/>
  </w:num>
  <w:num w:numId="87" w16cid:durableId="1950505900">
    <w:abstractNumId w:val="86"/>
  </w:num>
  <w:num w:numId="88" w16cid:durableId="432170656">
    <w:abstractNumId w:val="87"/>
  </w:num>
  <w:num w:numId="89" w16cid:durableId="33504728">
    <w:abstractNumId w:val="88"/>
  </w:num>
  <w:num w:numId="90" w16cid:durableId="1140683494">
    <w:abstractNumId w:val="89"/>
  </w:num>
  <w:num w:numId="91" w16cid:durableId="1276249620">
    <w:abstractNumId w:val="90"/>
  </w:num>
  <w:num w:numId="92" w16cid:durableId="1757433996">
    <w:abstractNumId w:val="91"/>
  </w:num>
  <w:num w:numId="93" w16cid:durableId="1000622742">
    <w:abstractNumId w:val="92"/>
  </w:num>
  <w:num w:numId="94" w16cid:durableId="2065788901">
    <w:abstractNumId w:val="93"/>
  </w:num>
  <w:num w:numId="95" w16cid:durableId="1535385576">
    <w:abstractNumId w:val="94"/>
  </w:num>
  <w:num w:numId="96" w16cid:durableId="1320305819">
    <w:abstractNumId w:val="95"/>
  </w:num>
  <w:num w:numId="97" w16cid:durableId="438262767">
    <w:abstractNumId w:val="96"/>
  </w:num>
  <w:num w:numId="98" w16cid:durableId="1838962087">
    <w:abstractNumId w:val="97"/>
  </w:num>
  <w:num w:numId="99" w16cid:durableId="1487283369">
    <w:abstractNumId w:val="98"/>
  </w:num>
  <w:num w:numId="100" w16cid:durableId="1168326981">
    <w:abstractNumId w:val="99"/>
  </w:num>
  <w:num w:numId="101" w16cid:durableId="1097097003">
    <w:abstractNumId w:val="10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stylePaneSortMethod w:val="0000"/>
  <w:documentProtection w:enforcement="0"/>
  <w:autoFormatOverride/>
  <w:defaultTabStop w:val="720"/>
  <w:drawingGridHorizontalSpacing w:val="90"/>
  <w:displayHorizontalDrawingGridEvery w:val="2"/>
  <w:displayVerticalDrawingGridEvery w:val="2"/>
  <w:characterSpacingControl w:val="doNotCompres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435AA"/>
    <w:rsid w:val="006907F2"/>
    <w:rsid w:val="007F5BB5"/>
    <w:rsid w:val="00B435AA"/>
    <w:rsid w:val="00E5101A"/>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214AAF06"/>
  <w15:docId w15:val="{850DF0D9-6227-4ECA-A1B5-78CDD6CD35E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en-US" w:eastAsia="en-US" w:bidi="ar-SA"/>
      </w:rPr>
    </w:rPrDefault>
    <w:pPrDefault/>
  </w:docDefaults>
  <w:latentStyles w:defLockedState="1" w:defUIPriority="99" w:defSemiHidden="0" w:defUnhideWhenUsed="0" w:defQFormat="0" w:count="376">
    <w:lsdException w:name="Normal" w:locked="0"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qFormat="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semiHidden="1" w:uiPriority="34" w:qFormat="1"/>
    <w:lsdException w:name="Quote" w:uiPriority="29" w:qFormat="1"/>
    <w:lsdException w:name="Intense Quote" w:semiHidden="1"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semiHidden="1" w:uiPriority="31"/>
    <w:lsdException w:name="Intense Reference" w:semiHidden="1" w:uiPriority="32"/>
    <w:lsdException w:name="Book Title" w:semiHidden="1" w:uiPriority="33"/>
    <w:lsdException w:name="Bibliography" w:semiHidden="1" w:uiPriority="37" w:unhideWhenUsed="1"/>
    <w:lsdException w:name="TOC Heading" w:semiHidden="1" w:uiPriority="39" w:unhideWhenUsed="1" w:qFormat="1"/>
  </w:latentStyles>
  <w:style w:type="paragraph" w:default="1" w:styleId="Normal">
    <w:name w:val="Normal"/>
    <w:semiHidden/>
    <w:qFormat/>
    <w:rsid w:val="00127682"/>
    <w:pPr>
      <w:spacing w:after="120" w:line="240" w:lineRule="atLeast"/>
    </w:pPr>
    <w:rPr>
      <w:rFonts w:ascii="Arial" w:hAnsi="Arial" w:cs="Arial"/>
      <w:sz w:val="18"/>
      <w:szCs w:val="18"/>
    </w:rPr>
  </w:style>
  <w:style w:type="paragraph" w:styleId="Heading1">
    <w:name w:val="heading 1"/>
    <w:basedOn w:val="Normal"/>
    <w:next w:val="Normal"/>
    <w:link w:val="Heading1Char"/>
    <w:uiPriority w:val="9"/>
    <w:semiHidden/>
    <w:qFormat/>
    <w:locked/>
    <w:rsid w:val="009F2302"/>
    <w:pPr>
      <w:keepNext/>
      <w:keepLines/>
      <w:spacing w:after="40"/>
      <w:outlineLvl w:val="0"/>
    </w:pPr>
    <w:rPr>
      <w:rFonts w:eastAsiaTheme="majorEastAsia" w:cstheme="majorBidi"/>
      <w:b/>
      <w:bCs/>
      <w:caps/>
      <w:color w:val="AF272F"/>
      <w:sz w:val="20"/>
      <w:szCs w:val="20"/>
    </w:rPr>
  </w:style>
  <w:style w:type="paragraph" w:styleId="Heading2">
    <w:name w:val="heading 2"/>
    <w:basedOn w:val="Heading1"/>
    <w:next w:val="Normal"/>
    <w:link w:val="Heading2Char"/>
    <w:uiPriority w:val="9"/>
    <w:semiHidden/>
    <w:qFormat/>
    <w:locked/>
    <w:rsid w:val="00751081"/>
    <w:pPr>
      <w:pBdr>
        <w:top w:val="single" w:sz="8" w:space="3" w:color="AF272F"/>
      </w:pBdr>
      <w:spacing w:before="300"/>
      <w:outlineLvl w:val="1"/>
    </w:pPr>
    <w:rPr>
      <w:bCs w:val="0"/>
    </w:rPr>
  </w:style>
  <w:style w:type="paragraph" w:styleId="Heading3">
    <w:name w:val="heading 3"/>
    <w:basedOn w:val="Normal"/>
    <w:next w:val="Normal"/>
    <w:link w:val="Heading3Char"/>
    <w:uiPriority w:val="9"/>
    <w:semiHidden/>
    <w:qFormat/>
    <w:locked/>
    <w:rsid w:val="00600EB1"/>
    <w:pPr>
      <w:spacing w:before="240"/>
      <w:outlineLvl w:val="2"/>
    </w:pPr>
    <w:rPr>
      <w:b/>
      <w:color w:val="000000" w:themeColor="text1"/>
      <w:sz w:val="20"/>
    </w:rPr>
  </w:style>
  <w:style w:type="paragraph" w:styleId="Heading4">
    <w:name w:val="heading 4"/>
    <w:basedOn w:val="Normal"/>
    <w:next w:val="Normal"/>
    <w:link w:val="Heading4Char"/>
    <w:uiPriority w:val="9"/>
    <w:unhideWhenUsed/>
    <w:qFormat/>
    <w:locked/>
    <w:rsid w:val="003E4341"/>
    <w:pPr>
      <w:keepNext/>
      <w:keepLines/>
      <w:spacing w:before="40" w:after="0"/>
      <w:outlineLvl w:val="3"/>
    </w:pPr>
    <w:rPr>
      <w:rFonts w:asciiTheme="majorHAnsi" w:eastAsiaTheme="majorEastAsia" w:hAnsiTheme="majorHAnsi" w:cstheme="majorBidi"/>
      <w:i/>
      <w:iCs/>
      <w:color w:val="365F91"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ESHeading1">
    <w:name w:val="ES_Heading 1"/>
    <w:basedOn w:val="Title"/>
    <w:qFormat/>
    <w:rsid w:val="00D049D0"/>
  </w:style>
  <w:style w:type="paragraph" w:styleId="Quote">
    <w:name w:val="Quote"/>
    <w:basedOn w:val="Normal"/>
    <w:next w:val="Normal"/>
    <w:link w:val="QuoteChar"/>
    <w:uiPriority w:val="29"/>
    <w:semiHidden/>
    <w:qFormat/>
    <w:locked/>
    <w:rsid w:val="00D31299"/>
    <w:pPr>
      <w:spacing w:after="60" w:line="300" w:lineRule="atLeast"/>
    </w:pPr>
    <w:rPr>
      <w:b/>
      <w:bCs/>
      <w:color w:val="5A5A59"/>
      <w:sz w:val="24"/>
      <w:szCs w:val="25"/>
    </w:rPr>
  </w:style>
  <w:style w:type="paragraph" w:styleId="Footer">
    <w:name w:val="footer"/>
    <w:basedOn w:val="Normal"/>
    <w:link w:val="FooterChar"/>
    <w:uiPriority w:val="99"/>
    <w:rsid w:val="00326F48"/>
    <w:pPr>
      <w:tabs>
        <w:tab w:val="center" w:pos="4320"/>
        <w:tab w:val="right" w:pos="8640"/>
      </w:tabs>
    </w:pPr>
  </w:style>
  <w:style w:type="character" w:customStyle="1" w:styleId="FooterChar">
    <w:name w:val="Footer Char"/>
    <w:basedOn w:val="DefaultParagraphFont"/>
    <w:link w:val="Footer"/>
    <w:uiPriority w:val="99"/>
    <w:rsid w:val="005711D2"/>
    <w:rPr>
      <w:rFonts w:ascii="Arial" w:hAnsi="Arial" w:cs="Arial"/>
      <w:sz w:val="18"/>
      <w:szCs w:val="18"/>
    </w:rPr>
  </w:style>
  <w:style w:type="paragraph" w:customStyle="1" w:styleId="ESIntroParagraph">
    <w:name w:val="ES_Intro Paragraph"/>
    <w:basedOn w:val="Subtitle"/>
    <w:qFormat/>
    <w:rsid w:val="00D049D0"/>
  </w:style>
  <w:style w:type="paragraph" w:customStyle="1" w:styleId="ESHeading2">
    <w:name w:val="ES_Heading 2"/>
    <w:basedOn w:val="Heading1"/>
    <w:qFormat/>
    <w:rsid w:val="00895870"/>
    <w:pPr>
      <w:spacing w:before="240" w:after="120"/>
    </w:pPr>
  </w:style>
  <w:style w:type="paragraph" w:styleId="Subtitle">
    <w:name w:val="Subtitle"/>
    <w:basedOn w:val="Normal"/>
    <w:next w:val="Normal"/>
    <w:link w:val="SubtitleChar"/>
    <w:uiPriority w:val="11"/>
    <w:semiHidden/>
    <w:qFormat/>
    <w:locked/>
    <w:rsid w:val="00980015"/>
    <w:pPr>
      <w:numPr>
        <w:ilvl w:val="1"/>
      </w:numPr>
      <w:spacing w:after="0"/>
    </w:pPr>
    <w:rPr>
      <w:rFonts w:eastAsiaTheme="majorEastAsia" w:cstheme="majorBidi"/>
      <w:color w:val="5A5A59"/>
      <w:sz w:val="27"/>
      <w:szCs w:val="27"/>
    </w:rPr>
  </w:style>
  <w:style w:type="character" w:customStyle="1" w:styleId="SubtitleChar">
    <w:name w:val="Subtitle Char"/>
    <w:basedOn w:val="DefaultParagraphFont"/>
    <w:link w:val="Subtitle"/>
    <w:uiPriority w:val="11"/>
    <w:semiHidden/>
    <w:rsid w:val="005711D2"/>
    <w:rPr>
      <w:rFonts w:ascii="Arial" w:eastAsiaTheme="majorEastAsia" w:hAnsi="Arial" w:cstheme="majorBidi"/>
      <w:color w:val="5A5A59"/>
      <w:sz w:val="27"/>
      <w:szCs w:val="27"/>
    </w:rPr>
  </w:style>
  <w:style w:type="character" w:styleId="SubtleEmphasis">
    <w:name w:val="Subtle Emphasis"/>
    <w:basedOn w:val="DefaultParagraphFont"/>
    <w:uiPriority w:val="19"/>
    <w:semiHidden/>
    <w:locked/>
    <w:rsid w:val="00326F48"/>
    <w:rPr>
      <w:i/>
      <w:iCs/>
      <w:color w:val="808080" w:themeColor="text1" w:themeTint="7F"/>
    </w:rPr>
  </w:style>
  <w:style w:type="character" w:styleId="IntenseEmphasis">
    <w:name w:val="Intense Emphasis"/>
    <w:basedOn w:val="DefaultParagraphFont"/>
    <w:uiPriority w:val="21"/>
    <w:semiHidden/>
    <w:locked/>
    <w:rsid w:val="00600EB1"/>
    <w:rPr>
      <w:b/>
      <w:bCs/>
      <w:i/>
      <w:iCs/>
      <w:color w:val="C00000"/>
    </w:rPr>
  </w:style>
  <w:style w:type="character" w:styleId="Emphasis">
    <w:name w:val="Emphasis"/>
    <w:basedOn w:val="DefaultParagraphFont"/>
    <w:uiPriority w:val="20"/>
    <w:semiHidden/>
    <w:locked/>
    <w:rsid w:val="00326F48"/>
    <w:rPr>
      <w:i/>
      <w:iCs/>
    </w:rPr>
  </w:style>
  <w:style w:type="character" w:customStyle="1" w:styleId="Heading1Char">
    <w:name w:val="Heading 1 Char"/>
    <w:basedOn w:val="DefaultParagraphFont"/>
    <w:link w:val="Heading1"/>
    <w:uiPriority w:val="9"/>
    <w:semiHidden/>
    <w:rsid w:val="005711D2"/>
    <w:rPr>
      <w:rFonts w:ascii="Arial" w:eastAsiaTheme="majorEastAsia" w:hAnsi="Arial" w:cstheme="majorBidi"/>
      <w:b/>
      <w:bCs/>
      <w:caps/>
      <w:color w:val="AF272F"/>
      <w:sz w:val="20"/>
      <w:szCs w:val="20"/>
    </w:rPr>
  </w:style>
  <w:style w:type="paragraph" w:styleId="Title">
    <w:name w:val="Title"/>
    <w:next w:val="Subtitle"/>
    <w:link w:val="TitleChar"/>
    <w:uiPriority w:val="10"/>
    <w:semiHidden/>
    <w:qFormat/>
    <w:locked/>
    <w:rsid w:val="009F2302"/>
    <w:pPr>
      <w:spacing w:after="120" w:line="340" w:lineRule="atLeast"/>
      <w:outlineLvl w:val="0"/>
    </w:pPr>
    <w:rPr>
      <w:rFonts w:ascii="Arial" w:eastAsiaTheme="majorEastAsia" w:hAnsi="Arial" w:cstheme="majorBidi"/>
      <w:b/>
      <w:color w:val="AF272F"/>
      <w:spacing w:val="5"/>
      <w:kern w:val="28"/>
      <w:sz w:val="44"/>
      <w:szCs w:val="52"/>
    </w:rPr>
  </w:style>
  <w:style w:type="character" w:customStyle="1" w:styleId="TitleChar">
    <w:name w:val="Title Char"/>
    <w:basedOn w:val="DefaultParagraphFont"/>
    <w:link w:val="Title"/>
    <w:uiPriority w:val="10"/>
    <w:semiHidden/>
    <w:rsid w:val="005711D2"/>
    <w:rPr>
      <w:rFonts w:ascii="Arial" w:eastAsiaTheme="majorEastAsia" w:hAnsi="Arial" w:cstheme="majorBidi"/>
      <w:b/>
      <w:color w:val="AF272F"/>
      <w:spacing w:val="5"/>
      <w:kern w:val="28"/>
      <w:sz w:val="44"/>
      <w:szCs w:val="52"/>
    </w:rPr>
  </w:style>
  <w:style w:type="character" w:customStyle="1" w:styleId="QuoteChar">
    <w:name w:val="Quote Char"/>
    <w:basedOn w:val="DefaultParagraphFont"/>
    <w:link w:val="Quote"/>
    <w:uiPriority w:val="29"/>
    <w:semiHidden/>
    <w:rsid w:val="005711D2"/>
    <w:rPr>
      <w:rFonts w:ascii="Arial" w:hAnsi="Arial" w:cs="Arial"/>
      <w:b/>
      <w:bCs/>
      <w:color w:val="5A5A59"/>
      <w:szCs w:val="25"/>
    </w:rPr>
  </w:style>
  <w:style w:type="paragraph" w:styleId="EndnoteText">
    <w:name w:val="endnote text"/>
    <w:basedOn w:val="Normal"/>
    <w:link w:val="EndnoteTextChar"/>
    <w:uiPriority w:val="99"/>
    <w:semiHidden/>
    <w:qFormat/>
    <w:locked/>
    <w:rsid w:val="00980015"/>
    <w:pPr>
      <w:spacing w:before="120" w:after="240"/>
    </w:pPr>
    <w:rPr>
      <w:b/>
      <w:color w:val="5A5A59"/>
      <w:szCs w:val="24"/>
    </w:rPr>
  </w:style>
  <w:style w:type="character" w:customStyle="1" w:styleId="EndnoteTextChar">
    <w:name w:val="Endnote Text Char"/>
    <w:basedOn w:val="DefaultParagraphFont"/>
    <w:link w:val="EndnoteText"/>
    <w:uiPriority w:val="99"/>
    <w:semiHidden/>
    <w:rsid w:val="005711D2"/>
    <w:rPr>
      <w:rFonts w:ascii="Arial" w:hAnsi="Arial" w:cs="Arial"/>
      <w:b/>
      <w:color w:val="5A5A59"/>
      <w:sz w:val="18"/>
    </w:rPr>
  </w:style>
  <w:style w:type="character" w:customStyle="1" w:styleId="Heading2Char">
    <w:name w:val="Heading 2 Char"/>
    <w:basedOn w:val="DefaultParagraphFont"/>
    <w:link w:val="Heading2"/>
    <w:uiPriority w:val="9"/>
    <w:semiHidden/>
    <w:rsid w:val="005711D2"/>
    <w:rPr>
      <w:rFonts w:ascii="Arial" w:eastAsiaTheme="majorEastAsia" w:hAnsi="Arial" w:cstheme="majorBidi"/>
      <w:b/>
      <w:caps/>
      <w:color w:val="AF272F"/>
      <w:sz w:val="20"/>
      <w:szCs w:val="20"/>
    </w:rPr>
  </w:style>
  <w:style w:type="character" w:styleId="Strong">
    <w:name w:val="Strong"/>
    <w:basedOn w:val="DefaultParagraphFont"/>
    <w:uiPriority w:val="22"/>
    <w:semiHidden/>
    <w:qFormat/>
    <w:locked/>
    <w:rsid w:val="00980015"/>
    <w:rPr>
      <w:b/>
      <w:bCs/>
    </w:rPr>
  </w:style>
  <w:style w:type="paragraph" w:styleId="Header">
    <w:name w:val="header"/>
    <w:basedOn w:val="Normal"/>
    <w:link w:val="HeaderChar"/>
    <w:uiPriority w:val="99"/>
    <w:semiHidden/>
    <w:locked/>
    <w:rsid w:val="00784798"/>
    <w:pPr>
      <w:tabs>
        <w:tab w:val="center" w:pos="4513"/>
        <w:tab w:val="right" w:pos="9026"/>
      </w:tabs>
      <w:spacing w:after="0" w:line="240" w:lineRule="auto"/>
    </w:pPr>
  </w:style>
  <w:style w:type="character" w:customStyle="1" w:styleId="HeaderChar">
    <w:name w:val="Header Char"/>
    <w:basedOn w:val="DefaultParagraphFont"/>
    <w:link w:val="Header"/>
    <w:uiPriority w:val="99"/>
    <w:semiHidden/>
    <w:rsid w:val="005711D2"/>
    <w:rPr>
      <w:rFonts w:ascii="Arial" w:hAnsi="Arial" w:cs="Arial"/>
      <w:sz w:val="18"/>
      <w:szCs w:val="18"/>
    </w:rPr>
  </w:style>
  <w:style w:type="character" w:customStyle="1" w:styleId="Heading3Char">
    <w:name w:val="Heading 3 Char"/>
    <w:basedOn w:val="DefaultParagraphFont"/>
    <w:link w:val="Heading3"/>
    <w:uiPriority w:val="9"/>
    <w:semiHidden/>
    <w:rsid w:val="005711D2"/>
    <w:rPr>
      <w:rFonts w:ascii="Arial" w:hAnsi="Arial" w:cs="Arial"/>
      <w:b/>
      <w:color w:val="000000" w:themeColor="text1"/>
      <w:sz w:val="20"/>
      <w:szCs w:val="18"/>
    </w:rPr>
  </w:style>
  <w:style w:type="paragraph" w:styleId="TOAHeading">
    <w:name w:val="toa heading"/>
    <w:basedOn w:val="Normal"/>
    <w:next w:val="Normal"/>
    <w:uiPriority w:val="99"/>
    <w:semiHidden/>
    <w:locked/>
    <w:rsid w:val="00751081"/>
    <w:pPr>
      <w:spacing w:before="120"/>
    </w:pPr>
    <w:rPr>
      <w:rFonts w:asciiTheme="majorHAnsi" w:eastAsiaTheme="majorEastAsia" w:hAnsiTheme="majorHAnsi" w:cstheme="majorBidi"/>
      <w:b/>
      <w:bCs/>
      <w:sz w:val="24"/>
      <w:szCs w:val="24"/>
    </w:rPr>
  </w:style>
  <w:style w:type="paragraph" w:styleId="TOCHeading">
    <w:name w:val="TOC Heading"/>
    <w:basedOn w:val="Heading1"/>
    <w:next w:val="Normal"/>
    <w:uiPriority w:val="39"/>
    <w:semiHidden/>
    <w:qFormat/>
    <w:locked/>
    <w:rsid w:val="000F155E"/>
    <w:pPr>
      <w:spacing w:before="240" w:after="0"/>
      <w:outlineLvl w:val="9"/>
    </w:pPr>
    <w:rPr>
      <w:rFonts w:asciiTheme="majorHAnsi" w:hAnsiTheme="majorHAnsi"/>
      <w:b w:val="0"/>
      <w:bCs w:val="0"/>
      <w:caps w:val="0"/>
      <w:color w:val="365F91" w:themeColor="accent1" w:themeShade="BF"/>
      <w:sz w:val="32"/>
      <w:szCs w:val="32"/>
    </w:rPr>
  </w:style>
  <w:style w:type="paragraph" w:customStyle="1" w:styleId="ESHeading3">
    <w:name w:val="ES_Heading 3"/>
    <w:basedOn w:val="Heading3"/>
    <w:qFormat/>
    <w:rsid w:val="00583B58"/>
    <w:pPr>
      <w:spacing w:before="160" w:after="60"/>
    </w:pPr>
  </w:style>
  <w:style w:type="paragraph" w:customStyle="1" w:styleId="ESBodyText">
    <w:name w:val="ES_Body Text"/>
    <w:basedOn w:val="Normal"/>
    <w:qFormat/>
    <w:rsid w:val="00D049D0"/>
  </w:style>
  <w:style w:type="paragraph" w:styleId="FootnoteText">
    <w:name w:val="footnote text"/>
    <w:basedOn w:val="Normal"/>
    <w:link w:val="FootnoteTextChar"/>
    <w:uiPriority w:val="99"/>
    <w:unhideWhenUsed/>
    <w:locked/>
    <w:rsid w:val="00271F77"/>
    <w:pPr>
      <w:spacing w:after="40" w:line="240" w:lineRule="auto"/>
    </w:pPr>
    <w:rPr>
      <w:sz w:val="11"/>
      <w:szCs w:val="11"/>
    </w:rPr>
  </w:style>
  <w:style w:type="paragraph" w:customStyle="1" w:styleId="NoteLevel1">
    <w:name w:val="Note Level 1"/>
    <w:basedOn w:val="Normal"/>
    <w:uiPriority w:val="99"/>
    <w:locked/>
    <w:rsid w:val="00895870"/>
    <w:pPr>
      <w:keepNext/>
      <w:numPr>
        <w:numId w:val="11"/>
      </w:numPr>
      <w:spacing w:before="120"/>
      <w:ind w:left="284"/>
      <w:contextualSpacing/>
      <w:outlineLvl w:val="0"/>
    </w:pPr>
  </w:style>
  <w:style w:type="paragraph" w:customStyle="1" w:styleId="NoteLevel2">
    <w:name w:val="Note Level 2"/>
    <w:basedOn w:val="Normal"/>
    <w:uiPriority w:val="99"/>
    <w:locked/>
    <w:rsid w:val="00D84C0F"/>
    <w:pPr>
      <w:keepNext/>
      <w:numPr>
        <w:ilvl w:val="1"/>
        <w:numId w:val="11"/>
      </w:numPr>
      <w:spacing w:after="0"/>
      <w:ind w:firstLine="164"/>
      <w:contextualSpacing/>
      <w:outlineLvl w:val="1"/>
    </w:pPr>
  </w:style>
  <w:style w:type="paragraph" w:customStyle="1" w:styleId="NoteLevel3">
    <w:name w:val="Note Level 3"/>
    <w:basedOn w:val="Normal"/>
    <w:uiPriority w:val="99"/>
    <w:locked/>
    <w:rsid w:val="00D84C0F"/>
    <w:pPr>
      <w:keepNext/>
      <w:numPr>
        <w:ilvl w:val="2"/>
        <w:numId w:val="11"/>
      </w:numPr>
      <w:spacing w:after="0"/>
      <w:ind w:firstLine="164"/>
      <w:contextualSpacing/>
      <w:outlineLvl w:val="2"/>
    </w:pPr>
  </w:style>
  <w:style w:type="paragraph" w:customStyle="1" w:styleId="NoteLevel4">
    <w:name w:val="Note Level 4"/>
    <w:basedOn w:val="Normal"/>
    <w:uiPriority w:val="99"/>
    <w:locked/>
    <w:rsid w:val="00D84C0F"/>
    <w:pPr>
      <w:keepNext/>
      <w:numPr>
        <w:ilvl w:val="3"/>
        <w:numId w:val="11"/>
      </w:numPr>
      <w:spacing w:after="0"/>
      <w:ind w:firstLine="164"/>
      <w:contextualSpacing/>
      <w:outlineLvl w:val="3"/>
    </w:pPr>
  </w:style>
  <w:style w:type="paragraph" w:customStyle="1" w:styleId="NoteLevel5">
    <w:name w:val="Note Level 5"/>
    <w:basedOn w:val="Normal"/>
    <w:uiPriority w:val="99"/>
    <w:locked/>
    <w:rsid w:val="00D84C0F"/>
    <w:pPr>
      <w:keepNext/>
      <w:numPr>
        <w:ilvl w:val="4"/>
        <w:numId w:val="11"/>
      </w:numPr>
      <w:spacing w:after="0"/>
      <w:ind w:left="1985" w:firstLine="164"/>
      <w:contextualSpacing/>
      <w:outlineLvl w:val="4"/>
    </w:pPr>
  </w:style>
  <w:style w:type="paragraph" w:customStyle="1" w:styleId="NoteLevel6">
    <w:name w:val="Note Level 6"/>
    <w:basedOn w:val="Normal"/>
    <w:uiPriority w:val="99"/>
    <w:locked/>
    <w:rsid w:val="00D84C0F"/>
    <w:pPr>
      <w:keepNext/>
      <w:numPr>
        <w:ilvl w:val="5"/>
        <w:numId w:val="11"/>
      </w:numPr>
      <w:spacing w:after="0"/>
      <w:ind w:firstLine="164"/>
      <w:contextualSpacing/>
      <w:outlineLvl w:val="5"/>
    </w:pPr>
  </w:style>
  <w:style w:type="paragraph" w:customStyle="1" w:styleId="NoteLevel7">
    <w:name w:val="Note Level 7"/>
    <w:basedOn w:val="NoteLevel5"/>
    <w:uiPriority w:val="99"/>
    <w:locked/>
    <w:rsid w:val="00D84C0F"/>
    <w:pPr>
      <w:ind w:left="3402" w:firstLine="0"/>
    </w:pPr>
  </w:style>
  <w:style w:type="character" w:customStyle="1" w:styleId="FootnoteTextChar">
    <w:name w:val="Footnote Text Char"/>
    <w:basedOn w:val="DefaultParagraphFont"/>
    <w:link w:val="FootnoteText"/>
    <w:uiPriority w:val="99"/>
    <w:rsid w:val="00271F77"/>
    <w:rPr>
      <w:rFonts w:ascii="Arial" w:hAnsi="Arial" w:cs="Arial"/>
      <w:sz w:val="11"/>
      <w:szCs w:val="11"/>
    </w:rPr>
  </w:style>
  <w:style w:type="paragraph" w:customStyle="1" w:styleId="NoteLevel8">
    <w:name w:val="Note Level 8"/>
    <w:basedOn w:val="Normal"/>
    <w:uiPriority w:val="99"/>
    <w:locked/>
    <w:rsid w:val="00D84C0F"/>
    <w:pPr>
      <w:keepNext/>
      <w:numPr>
        <w:ilvl w:val="7"/>
        <w:numId w:val="11"/>
      </w:numPr>
      <w:spacing w:after="0"/>
      <w:contextualSpacing/>
      <w:outlineLvl w:val="7"/>
    </w:pPr>
  </w:style>
  <w:style w:type="paragraph" w:customStyle="1" w:styleId="ESImageorGraphTitle">
    <w:name w:val="ES_Image or Graph Title"/>
    <w:basedOn w:val="ESHeading2"/>
    <w:qFormat/>
    <w:rsid w:val="006935C9"/>
    <w:pPr>
      <w:spacing w:before="320" w:after="200"/>
    </w:pPr>
    <w:rPr>
      <w:caps w:val="0"/>
      <w:sz w:val="18"/>
    </w:rPr>
  </w:style>
  <w:style w:type="character" w:styleId="FootnoteReference">
    <w:name w:val="footnote reference"/>
    <w:basedOn w:val="DefaultParagraphFont"/>
    <w:uiPriority w:val="99"/>
    <w:unhideWhenUsed/>
    <w:locked/>
    <w:rsid w:val="00271F77"/>
    <w:rPr>
      <w:color w:val="AF272F"/>
      <w:sz w:val="13"/>
      <w:szCs w:val="13"/>
      <w:vertAlign w:val="superscript"/>
    </w:rPr>
  </w:style>
  <w:style w:type="paragraph" w:customStyle="1" w:styleId="ESSubheading1">
    <w:name w:val="ES_Subheading 1"/>
    <w:basedOn w:val="ESIntroParagraph"/>
    <w:qFormat/>
    <w:rsid w:val="00D84C0F"/>
    <w:pPr>
      <w:ind w:left="-567"/>
    </w:pPr>
    <w:rPr>
      <w:color w:val="AF272F"/>
      <w:sz w:val="28"/>
    </w:rPr>
  </w:style>
  <w:style w:type="paragraph" w:customStyle="1" w:styleId="ESSubheading1White">
    <w:name w:val="ES_Subheading 1 (White)"/>
    <w:basedOn w:val="ESSubheading1"/>
    <w:qFormat/>
    <w:rsid w:val="00D84C0F"/>
    <w:rPr>
      <w:color w:val="FFFFFF" w:themeColor="background1"/>
    </w:rPr>
  </w:style>
  <w:style w:type="paragraph" w:customStyle="1" w:styleId="ESQuote">
    <w:name w:val="ES_Quote"/>
    <w:basedOn w:val="Quote"/>
    <w:qFormat/>
    <w:rsid w:val="0057654B"/>
    <w:pPr>
      <w:spacing w:before="320" w:after="200" w:line="320" w:lineRule="atLeast"/>
    </w:pPr>
    <w:rPr>
      <w:b w:val="0"/>
      <w:i/>
    </w:rPr>
  </w:style>
  <w:style w:type="paragraph" w:customStyle="1" w:styleId="ESQuoteAuthor">
    <w:name w:val="ES_Quote Author"/>
    <w:basedOn w:val="EndnoteText"/>
    <w:qFormat/>
    <w:rsid w:val="00D84C0F"/>
  </w:style>
  <w:style w:type="paragraph" w:customStyle="1" w:styleId="NoteLevel9">
    <w:name w:val="Note Level 9"/>
    <w:basedOn w:val="Normal"/>
    <w:uiPriority w:val="99"/>
    <w:locked/>
    <w:rsid w:val="00D84C0F"/>
    <w:pPr>
      <w:keepNext/>
      <w:numPr>
        <w:ilvl w:val="8"/>
        <w:numId w:val="11"/>
      </w:numPr>
      <w:spacing w:after="0"/>
      <w:contextualSpacing/>
      <w:outlineLvl w:val="8"/>
    </w:pPr>
  </w:style>
  <w:style w:type="character" w:customStyle="1" w:styleId="WHITE">
    <w:name w:val="WHITE"/>
    <w:basedOn w:val="DefaultParagraphFont"/>
    <w:uiPriority w:val="1"/>
    <w:qFormat/>
    <w:rsid w:val="000F4C22"/>
    <w:rPr>
      <w:color w:val="EEECE1" w:themeColor="background2"/>
    </w:rPr>
  </w:style>
  <w:style w:type="paragraph" w:styleId="TOC3">
    <w:name w:val="toc 3"/>
    <w:basedOn w:val="Normal"/>
    <w:next w:val="Normal"/>
    <w:autoRedefine/>
    <w:uiPriority w:val="39"/>
    <w:unhideWhenUsed/>
    <w:locked/>
    <w:rsid w:val="00895870"/>
    <w:pPr>
      <w:ind w:left="360"/>
    </w:pPr>
  </w:style>
  <w:style w:type="paragraph" w:styleId="TOC1">
    <w:name w:val="toc 1"/>
    <w:basedOn w:val="Normal"/>
    <w:next w:val="Normal"/>
    <w:autoRedefine/>
    <w:uiPriority w:val="39"/>
    <w:unhideWhenUsed/>
    <w:locked/>
    <w:rsid w:val="00895870"/>
    <w:pPr>
      <w:tabs>
        <w:tab w:val="right" w:leader="dot" w:pos="9346"/>
      </w:tabs>
      <w:spacing w:after="100"/>
    </w:pPr>
    <w:rPr>
      <w:b/>
      <w:color w:val="AF272F"/>
    </w:rPr>
  </w:style>
  <w:style w:type="paragraph" w:styleId="TOC2">
    <w:name w:val="toc 2"/>
    <w:basedOn w:val="Normal"/>
    <w:next w:val="Normal"/>
    <w:autoRedefine/>
    <w:uiPriority w:val="39"/>
    <w:unhideWhenUsed/>
    <w:locked/>
    <w:rsid w:val="00895870"/>
    <w:pPr>
      <w:spacing w:after="100"/>
      <w:ind w:left="180"/>
    </w:pPr>
    <w:rPr>
      <w:color w:val="AF272F"/>
    </w:rPr>
  </w:style>
  <w:style w:type="paragraph" w:styleId="TOC4">
    <w:name w:val="toc 4"/>
    <w:basedOn w:val="Normal"/>
    <w:next w:val="Normal"/>
    <w:autoRedefine/>
    <w:uiPriority w:val="39"/>
    <w:unhideWhenUsed/>
    <w:locked/>
    <w:rsid w:val="00895870"/>
    <w:pPr>
      <w:ind w:left="540"/>
    </w:pPr>
  </w:style>
  <w:style w:type="paragraph" w:styleId="TOC5">
    <w:name w:val="toc 5"/>
    <w:basedOn w:val="Normal"/>
    <w:next w:val="Normal"/>
    <w:autoRedefine/>
    <w:uiPriority w:val="39"/>
    <w:unhideWhenUsed/>
    <w:locked/>
    <w:rsid w:val="00895870"/>
    <w:pPr>
      <w:ind w:left="720"/>
    </w:pPr>
  </w:style>
  <w:style w:type="paragraph" w:styleId="TOC6">
    <w:name w:val="toc 6"/>
    <w:basedOn w:val="Normal"/>
    <w:next w:val="Normal"/>
    <w:autoRedefine/>
    <w:uiPriority w:val="39"/>
    <w:unhideWhenUsed/>
    <w:locked/>
    <w:rsid w:val="00895870"/>
    <w:pPr>
      <w:ind w:left="900"/>
    </w:pPr>
  </w:style>
  <w:style w:type="paragraph" w:styleId="TOC7">
    <w:name w:val="toc 7"/>
    <w:basedOn w:val="Normal"/>
    <w:next w:val="Normal"/>
    <w:autoRedefine/>
    <w:uiPriority w:val="39"/>
    <w:unhideWhenUsed/>
    <w:locked/>
    <w:rsid w:val="00895870"/>
    <w:pPr>
      <w:ind w:left="1080"/>
    </w:pPr>
  </w:style>
  <w:style w:type="paragraph" w:styleId="TOC8">
    <w:name w:val="toc 8"/>
    <w:basedOn w:val="Normal"/>
    <w:next w:val="Normal"/>
    <w:autoRedefine/>
    <w:uiPriority w:val="39"/>
    <w:unhideWhenUsed/>
    <w:locked/>
    <w:rsid w:val="00895870"/>
    <w:pPr>
      <w:ind w:left="1260"/>
    </w:pPr>
  </w:style>
  <w:style w:type="paragraph" w:styleId="TOC9">
    <w:name w:val="toc 9"/>
    <w:basedOn w:val="Normal"/>
    <w:next w:val="Normal"/>
    <w:autoRedefine/>
    <w:uiPriority w:val="39"/>
    <w:unhideWhenUsed/>
    <w:locked/>
    <w:rsid w:val="00895870"/>
    <w:pPr>
      <w:ind w:left="1440"/>
    </w:pPr>
  </w:style>
  <w:style w:type="character" w:styleId="EndnoteReference">
    <w:name w:val="endnote reference"/>
    <w:uiPriority w:val="99"/>
    <w:unhideWhenUsed/>
    <w:locked/>
    <w:rsid w:val="00271F77"/>
    <w:rPr>
      <w:b w:val="0"/>
      <w:i w:val="0"/>
      <w:sz w:val="15"/>
      <w:szCs w:val="15"/>
      <w:lang w:val="en-AU"/>
    </w:rPr>
  </w:style>
  <w:style w:type="paragraph" w:customStyle="1" w:styleId="ESDisclaimer">
    <w:name w:val="ES_Disclaimer"/>
    <w:basedOn w:val="Normal"/>
    <w:qFormat/>
    <w:rsid w:val="00271F77"/>
    <w:pPr>
      <w:spacing w:after="40" w:line="240" w:lineRule="auto"/>
    </w:pPr>
    <w:rPr>
      <w:rFonts w:cstheme="minorHAnsi"/>
      <w:color w:val="7F7F7F" w:themeColor="text1" w:themeTint="80"/>
      <w:sz w:val="13"/>
      <w:szCs w:val="13"/>
    </w:rPr>
  </w:style>
  <w:style w:type="table" w:customStyle="1" w:styleId="TableGrid1">
    <w:name w:val="Table Grid1"/>
    <w:basedOn w:val="TableNormal"/>
    <w:next w:val="TableGrid"/>
    <w:uiPriority w:val="39"/>
    <w:rsid w:val="00F97B56"/>
    <w:rPr>
      <w:rFonts w:eastAsia="Arial"/>
      <w:sz w:val="22"/>
      <w:szCs w:val="22"/>
      <w:lang w:val="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
    <w:name w:val="Table Grid"/>
    <w:basedOn w:val="TableNormal"/>
    <w:uiPriority w:val="59"/>
    <w:locked/>
    <w:rsid w:val="00F97B5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semiHidden/>
    <w:qFormat/>
    <w:locked/>
    <w:rsid w:val="00F97B56"/>
    <w:pPr>
      <w:ind w:left="720"/>
      <w:contextualSpacing/>
    </w:pPr>
  </w:style>
  <w:style w:type="paragraph" w:customStyle="1" w:styleId="ESWhiteTableHeading">
    <w:name w:val="ES_White Table Heading"/>
    <w:basedOn w:val="Normal"/>
    <w:qFormat/>
    <w:rsid w:val="00F8548F"/>
    <w:rPr>
      <w:rFonts w:eastAsia="Arial"/>
      <w:b/>
      <w:color w:val="FFFFFF" w:themeColor="background1"/>
      <w:sz w:val="20"/>
      <w:szCs w:val="20"/>
      <w:lang w:val="en-AU"/>
    </w:rPr>
  </w:style>
  <w:style w:type="paragraph" w:customStyle="1" w:styleId="ESBulletsinTable">
    <w:name w:val="ES_Bullets in Table"/>
    <w:basedOn w:val="ListParagraph"/>
    <w:qFormat/>
    <w:rsid w:val="00226B71"/>
    <w:pPr>
      <w:numPr>
        <w:numId w:val="17"/>
      </w:numPr>
      <w:spacing w:after="80" w:line="240" w:lineRule="auto"/>
    </w:pPr>
    <w:rPr>
      <w:rFonts w:eastAsia="Arial" w:cs="Times New Roman"/>
      <w:szCs w:val="22"/>
      <w:lang w:val="en-AU"/>
    </w:rPr>
  </w:style>
  <w:style w:type="paragraph" w:customStyle="1" w:styleId="ESBulletsinTableLevel2">
    <w:name w:val="ES_Bullets in Table Level 2"/>
    <w:basedOn w:val="ListParagraph"/>
    <w:qFormat/>
    <w:rsid w:val="00226B71"/>
    <w:pPr>
      <w:numPr>
        <w:ilvl w:val="1"/>
        <w:numId w:val="17"/>
      </w:numPr>
      <w:spacing w:after="80" w:line="240" w:lineRule="auto"/>
      <w:ind w:left="592"/>
    </w:pPr>
    <w:rPr>
      <w:rFonts w:eastAsia="Arial" w:cs="Times New Roman"/>
      <w:szCs w:val="22"/>
      <w:lang w:val="en-AU"/>
    </w:rPr>
  </w:style>
  <w:style w:type="character" w:customStyle="1" w:styleId="Red">
    <w:name w:val="Red"/>
    <w:basedOn w:val="DefaultParagraphFont"/>
    <w:uiPriority w:val="1"/>
    <w:qFormat/>
    <w:rsid w:val="007B2B29"/>
    <w:rPr>
      <w:color w:val="FFFFFF" w:themeColor="background1"/>
    </w:rPr>
  </w:style>
  <w:style w:type="character" w:styleId="PageNumber">
    <w:name w:val="page number"/>
    <w:basedOn w:val="DefaultParagraphFont"/>
    <w:uiPriority w:val="99"/>
    <w:semiHidden/>
    <w:unhideWhenUsed/>
    <w:locked/>
    <w:rsid w:val="007B2B29"/>
  </w:style>
  <w:style w:type="paragraph" w:styleId="NormalWeb">
    <w:name w:val="Normal (Web)"/>
    <w:basedOn w:val="Normal"/>
    <w:uiPriority w:val="99"/>
    <w:semiHidden/>
    <w:unhideWhenUsed/>
    <w:locked/>
    <w:rsid w:val="00C259B6"/>
    <w:pPr>
      <w:spacing w:before="100" w:beforeAutospacing="1" w:after="100" w:afterAutospacing="1" w:line="240" w:lineRule="auto"/>
    </w:pPr>
    <w:rPr>
      <w:rFonts w:ascii="Times New Roman" w:hAnsi="Times New Roman" w:cs="Times New Roman"/>
      <w:sz w:val="24"/>
      <w:szCs w:val="24"/>
    </w:rPr>
  </w:style>
  <w:style w:type="character" w:customStyle="1" w:styleId="Heading4Char">
    <w:name w:val="Heading 4 Char"/>
    <w:basedOn w:val="DefaultParagraphFont"/>
    <w:link w:val="Heading4"/>
    <w:uiPriority w:val="9"/>
    <w:rsid w:val="003E4341"/>
    <w:rPr>
      <w:rFonts w:asciiTheme="majorHAnsi" w:eastAsiaTheme="majorEastAsia" w:hAnsiTheme="majorHAnsi" w:cstheme="majorBidi"/>
      <w:i/>
      <w:iCs/>
      <w:color w:val="365F91" w:themeColor="accent1" w:themeShade="BF"/>
      <w:sz w:val="18"/>
      <w:szCs w:val="18"/>
    </w:rPr>
  </w:style>
  <w:style w:type="character" w:styleId="Hyperlink">
    <w:name w:val="Hyperlink"/>
    <w:basedOn w:val="DefaultParagraphFont"/>
    <w:uiPriority w:val="99"/>
    <w:unhideWhenUsed/>
    <w:locked/>
    <w:rsid w:val="00973DEE"/>
    <w:rPr>
      <w:color w:val="0000FF"/>
      <w:u w:val="single"/>
    </w:rPr>
  </w:style>
  <w:style w:type="paragraph" w:customStyle="1" w:styleId="NormalWeb0">
    <w:name w:val="Normal (Web)_0"/>
    <w:basedOn w:val="Normal0"/>
    <w:uiPriority w:val="99"/>
    <w:semiHidden/>
    <w:unhideWhenUsed/>
    <w:locked/>
    <w:rsid w:val="00C259B6"/>
    <w:pPr>
      <w:spacing w:before="100" w:beforeAutospacing="1" w:after="100" w:afterAutospacing="1" w:line="240" w:lineRule="auto"/>
    </w:pPr>
    <w:rPr>
      <w:rFonts w:ascii="Times New Roman" w:hAnsi="Times New Roman" w:cs="Times New Roman"/>
      <w:sz w:val="24"/>
      <w:szCs w:val="24"/>
    </w:rPr>
  </w:style>
  <w:style w:type="paragraph" w:customStyle="1" w:styleId="Normal0">
    <w:name w:val="Normal_0"/>
    <w:semiHidden/>
    <w:qFormat/>
    <w:rsid w:val="00127682"/>
    <w:pPr>
      <w:spacing w:after="120" w:line="240" w:lineRule="atLeast"/>
    </w:pPr>
    <w:rPr>
      <w:rFonts w:ascii="Arial" w:hAnsi="Arial" w:cs="Arial"/>
      <w:sz w:val="18"/>
      <w:szCs w:val="18"/>
    </w:rPr>
  </w:style>
  <w:style w:type="paragraph" w:customStyle="1" w:styleId="Footer0">
    <w:name w:val="Footer_0"/>
    <w:basedOn w:val="Normal0"/>
    <w:link w:val="FooterChar0"/>
    <w:uiPriority w:val="99"/>
    <w:rsid w:val="00326F48"/>
    <w:pPr>
      <w:tabs>
        <w:tab w:val="center" w:pos="4320"/>
        <w:tab w:val="right" w:pos="8640"/>
      </w:tabs>
    </w:pPr>
  </w:style>
  <w:style w:type="character" w:customStyle="1" w:styleId="FooterChar0">
    <w:name w:val="Footer Char_0"/>
    <w:basedOn w:val="DefaultParagraphFont"/>
    <w:link w:val="Footer0"/>
    <w:uiPriority w:val="99"/>
    <w:rsid w:val="005711D2"/>
    <w:rPr>
      <w:rFonts w:ascii="Arial" w:hAnsi="Arial" w:cs="Arial"/>
      <w:sz w:val="18"/>
      <w:szCs w:val="18"/>
    </w:rPr>
  </w:style>
  <w:style w:type="paragraph" w:customStyle="1" w:styleId="ESSubheading10">
    <w:name w:val="ES_Subheading 1_0"/>
    <w:basedOn w:val="ESIntroParagraph0"/>
    <w:qFormat/>
    <w:rsid w:val="00D84C0F"/>
    <w:pPr>
      <w:ind w:left="-567"/>
    </w:pPr>
    <w:rPr>
      <w:color w:val="AF272F"/>
      <w:sz w:val="28"/>
    </w:rPr>
  </w:style>
  <w:style w:type="paragraph" w:customStyle="1" w:styleId="ESIntroParagraph0">
    <w:name w:val="ES_Intro Paragraph_0"/>
    <w:basedOn w:val="Subtitle0"/>
    <w:qFormat/>
    <w:rsid w:val="00D049D0"/>
  </w:style>
  <w:style w:type="paragraph" w:customStyle="1" w:styleId="Subtitle0">
    <w:name w:val="Subtitle_0"/>
    <w:basedOn w:val="Normal0"/>
    <w:next w:val="Normal0"/>
    <w:link w:val="SubtitleChar0"/>
    <w:uiPriority w:val="11"/>
    <w:semiHidden/>
    <w:qFormat/>
    <w:locked/>
    <w:rsid w:val="00980015"/>
    <w:pPr>
      <w:numPr>
        <w:ilvl w:val="1"/>
      </w:numPr>
      <w:spacing w:after="0"/>
    </w:pPr>
    <w:rPr>
      <w:rFonts w:eastAsiaTheme="majorEastAsia" w:cstheme="majorBidi"/>
      <w:color w:val="5A5A59"/>
      <w:sz w:val="27"/>
      <w:szCs w:val="27"/>
    </w:rPr>
  </w:style>
  <w:style w:type="character" w:customStyle="1" w:styleId="SubtitleChar0">
    <w:name w:val="Subtitle Char_0"/>
    <w:basedOn w:val="DefaultParagraphFont"/>
    <w:link w:val="Subtitle0"/>
    <w:uiPriority w:val="11"/>
    <w:semiHidden/>
    <w:rsid w:val="005711D2"/>
    <w:rPr>
      <w:rFonts w:ascii="Arial" w:eastAsiaTheme="majorEastAsia" w:hAnsi="Arial" w:cstheme="majorBidi"/>
      <w:color w:val="5A5A59"/>
      <w:sz w:val="27"/>
      <w:szCs w:val="27"/>
    </w:rPr>
  </w:style>
  <w:style w:type="table" w:customStyle="1" w:styleId="TableGrid0">
    <w:name w:val="Table Grid_0"/>
    <w:basedOn w:val="TableNormal"/>
    <w:uiPriority w:val="59"/>
    <w:locked/>
    <w:rsid w:val="00F97B56"/>
    <w:rPr>
      <w:rFonts w:ascii="Arial" w:hAnsi="Arial" w:cs="Arial"/>
      <w:sz w:val="18"/>
      <w:szCs w:val="18"/>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ESHeading10">
    <w:name w:val="ES_Heading 1_0"/>
    <w:basedOn w:val="Title0"/>
    <w:qFormat/>
    <w:rsid w:val="00D049D0"/>
  </w:style>
  <w:style w:type="paragraph" w:customStyle="1" w:styleId="Title0">
    <w:name w:val="Title_0"/>
    <w:next w:val="Subtitle0"/>
    <w:link w:val="TitleChar0"/>
    <w:uiPriority w:val="10"/>
    <w:semiHidden/>
    <w:qFormat/>
    <w:locked/>
    <w:rsid w:val="009F2302"/>
    <w:pPr>
      <w:spacing w:after="120" w:line="340" w:lineRule="atLeast"/>
      <w:outlineLvl w:val="0"/>
    </w:pPr>
    <w:rPr>
      <w:rFonts w:ascii="Arial" w:eastAsiaTheme="majorEastAsia" w:hAnsi="Arial" w:cstheme="majorBidi"/>
      <w:b/>
      <w:color w:val="AF272F"/>
      <w:spacing w:val="5"/>
      <w:kern w:val="28"/>
      <w:sz w:val="44"/>
      <w:szCs w:val="52"/>
    </w:rPr>
  </w:style>
  <w:style w:type="character" w:customStyle="1" w:styleId="TitleChar0">
    <w:name w:val="Title Char_0"/>
    <w:basedOn w:val="DefaultParagraphFont"/>
    <w:link w:val="Title0"/>
    <w:uiPriority w:val="10"/>
    <w:semiHidden/>
    <w:rsid w:val="005711D2"/>
    <w:rPr>
      <w:rFonts w:ascii="Arial" w:eastAsiaTheme="majorEastAsia" w:hAnsi="Arial" w:cstheme="majorBidi"/>
      <w:b/>
      <w:color w:val="AF272F"/>
      <w:spacing w:val="5"/>
      <w:kern w:val="28"/>
      <w:sz w:val="44"/>
      <w:szCs w:val="52"/>
    </w:rPr>
  </w:style>
  <w:style w:type="paragraph" w:customStyle="1" w:styleId="Heading30">
    <w:name w:val="Heading 3_0"/>
    <w:basedOn w:val="Normal0"/>
    <w:next w:val="Normal0"/>
    <w:link w:val="Heading3Char0"/>
    <w:uiPriority w:val="9"/>
    <w:semiHidden/>
    <w:qFormat/>
    <w:locked/>
    <w:rsid w:val="00600EB1"/>
    <w:pPr>
      <w:spacing w:before="240"/>
      <w:outlineLvl w:val="2"/>
    </w:pPr>
    <w:rPr>
      <w:b/>
      <w:color w:val="000000" w:themeColor="text1"/>
      <w:sz w:val="20"/>
    </w:rPr>
  </w:style>
  <w:style w:type="character" w:customStyle="1" w:styleId="Heading3Char0">
    <w:name w:val="Heading 3 Char_0"/>
    <w:basedOn w:val="DefaultParagraphFont"/>
    <w:link w:val="Heading30"/>
    <w:uiPriority w:val="9"/>
    <w:semiHidden/>
    <w:rsid w:val="005711D2"/>
    <w:rPr>
      <w:rFonts w:ascii="Arial" w:hAnsi="Arial" w:cs="Arial"/>
      <w:b/>
      <w:color w:val="000000" w:themeColor="text1"/>
      <w:sz w:val="20"/>
      <w:szCs w:val="18"/>
    </w:rPr>
  </w:style>
  <w:style w:type="paragraph" w:customStyle="1" w:styleId="ESBodyText0">
    <w:name w:val="ES_Body Text_0"/>
    <w:basedOn w:val="Normal0"/>
    <w:uiPriority w:val="99"/>
    <w:qFormat/>
    <w:rsid w:val="00D049D0"/>
  </w:style>
  <w:style w:type="paragraph" w:customStyle="1" w:styleId="NormalWeb1">
    <w:name w:val="Normal (Web)_1"/>
    <w:basedOn w:val="Normal1"/>
    <w:uiPriority w:val="99"/>
    <w:semiHidden/>
    <w:unhideWhenUsed/>
    <w:locked/>
    <w:rsid w:val="00C259B6"/>
    <w:pPr>
      <w:spacing w:before="100" w:beforeAutospacing="1" w:after="100" w:afterAutospacing="1" w:line="240" w:lineRule="auto"/>
    </w:pPr>
    <w:rPr>
      <w:rFonts w:ascii="Times New Roman" w:hAnsi="Times New Roman" w:cs="Times New Roman"/>
      <w:sz w:val="24"/>
      <w:szCs w:val="24"/>
    </w:rPr>
  </w:style>
  <w:style w:type="paragraph" w:customStyle="1" w:styleId="Normal1">
    <w:name w:val="Normal_1"/>
    <w:semiHidden/>
    <w:qFormat/>
    <w:rsid w:val="00127682"/>
    <w:pPr>
      <w:spacing w:after="120" w:line="240" w:lineRule="atLeast"/>
    </w:pPr>
    <w:rPr>
      <w:rFonts w:ascii="Arial" w:hAnsi="Arial" w:cs="Arial"/>
      <w:sz w:val="18"/>
      <w:szCs w:val="18"/>
    </w:rPr>
  </w:style>
  <w:style w:type="paragraph" w:customStyle="1" w:styleId="Footer1">
    <w:name w:val="Footer_1"/>
    <w:basedOn w:val="Normal1"/>
    <w:link w:val="FooterChar1"/>
    <w:uiPriority w:val="99"/>
    <w:rsid w:val="00326F48"/>
    <w:pPr>
      <w:tabs>
        <w:tab w:val="center" w:pos="4320"/>
        <w:tab w:val="right" w:pos="8640"/>
      </w:tabs>
    </w:pPr>
  </w:style>
  <w:style w:type="character" w:customStyle="1" w:styleId="FooterChar1">
    <w:name w:val="Footer Char_1"/>
    <w:basedOn w:val="DefaultParagraphFont"/>
    <w:link w:val="Footer1"/>
    <w:uiPriority w:val="99"/>
    <w:rsid w:val="005711D2"/>
    <w:rPr>
      <w:rFonts w:ascii="Arial" w:hAnsi="Arial" w:cs="Arial"/>
      <w:sz w:val="18"/>
      <w:szCs w:val="18"/>
    </w:rPr>
  </w:style>
  <w:style w:type="paragraph" w:customStyle="1" w:styleId="ESSubheading11">
    <w:name w:val="ES_Subheading 1_1"/>
    <w:basedOn w:val="ESIntroParagraph1"/>
    <w:qFormat/>
    <w:rsid w:val="00D84C0F"/>
    <w:pPr>
      <w:ind w:left="-567"/>
    </w:pPr>
    <w:rPr>
      <w:color w:val="AF272F"/>
      <w:sz w:val="28"/>
    </w:rPr>
  </w:style>
  <w:style w:type="paragraph" w:customStyle="1" w:styleId="ESIntroParagraph1">
    <w:name w:val="ES_Intro Paragraph_1"/>
    <w:basedOn w:val="Subtitle1"/>
    <w:qFormat/>
    <w:rsid w:val="00D049D0"/>
  </w:style>
  <w:style w:type="paragraph" w:customStyle="1" w:styleId="Subtitle1">
    <w:name w:val="Subtitle_1"/>
    <w:basedOn w:val="Normal1"/>
    <w:next w:val="Normal1"/>
    <w:link w:val="SubtitleChar1"/>
    <w:uiPriority w:val="11"/>
    <w:semiHidden/>
    <w:qFormat/>
    <w:locked/>
    <w:rsid w:val="00980015"/>
    <w:pPr>
      <w:numPr>
        <w:ilvl w:val="1"/>
      </w:numPr>
      <w:spacing w:after="0"/>
    </w:pPr>
    <w:rPr>
      <w:rFonts w:eastAsiaTheme="majorEastAsia" w:cstheme="majorBidi"/>
      <w:color w:val="5A5A59"/>
      <w:sz w:val="27"/>
      <w:szCs w:val="27"/>
    </w:rPr>
  </w:style>
  <w:style w:type="character" w:customStyle="1" w:styleId="SubtitleChar1">
    <w:name w:val="Subtitle Char_1"/>
    <w:basedOn w:val="DefaultParagraphFont"/>
    <w:link w:val="Subtitle1"/>
    <w:uiPriority w:val="11"/>
    <w:semiHidden/>
    <w:rsid w:val="005711D2"/>
    <w:rPr>
      <w:rFonts w:ascii="Arial" w:eastAsiaTheme="majorEastAsia" w:hAnsi="Arial" w:cstheme="majorBidi"/>
      <w:color w:val="5A5A59"/>
      <w:sz w:val="27"/>
      <w:szCs w:val="27"/>
    </w:rPr>
  </w:style>
  <w:style w:type="table" w:customStyle="1" w:styleId="TableGrid10">
    <w:name w:val="Table Grid_1"/>
    <w:basedOn w:val="TableNormal"/>
    <w:uiPriority w:val="59"/>
    <w:locked/>
    <w:rsid w:val="00F97B56"/>
    <w:rPr>
      <w:rFonts w:ascii="Arial" w:hAnsi="Arial" w:cs="Arial"/>
      <w:sz w:val="18"/>
      <w:szCs w:val="18"/>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ESHeading11">
    <w:name w:val="ES_Heading 1_1"/>
    <w:basedOn w:val="Title1"/>
    <w:qFormat/>
    <w:rsid w:val="00D049D0"/>
  </w:style>
  <w:style w:type="paragraph" w:customStyle="1" w:styleId="Title1">
    <w:name w:val="Title_1"/>
    <w:next w:val="Subtitle1"/>
    <w:link w:val="TitleChar1"/>
    <w:uiPriority w:val="10"/>
    <w:semiHidden/>
    <w:qFormat/>
    <w:locked/>
    <w:rsid w:val="009F2302"/>
    <w:pPr>
      <w:spacing w:after="120" w:line="340" w:lineRule="atLeast"/>
      <w:outlineLvl w:val="0"/>
    </w:pPr>
    <w:rPr>
      <w:rFonts w:ascii="Arial" w:eastAsiaTheme="majorEastAsia" w:hAnsi="Arial" w:cstheme="majorBidi"/>
      <w:b/>
      <w:color w:val="AF272F"/>
      <w:spacing w:val="5"/>
      <w:kern w:val="28"/>
      <w:sz w:val="44"/>
      <w:szCs w:val="52"/>
    </w:rPr>
  </w:style>
  <w:style w:type="character" w:customStyle="1" w:styleId="TitleChar1">
    <w:name w:val="Title Char_1"/>
    <w:basedOn w:val="DefaultParagraphFont"/>
    <w:link w:val="Title1"/>
    <w:uiPriority w:val="10"/>
    <w:semiHidden/>
    <w:rsid w:val="005711D2"/>
    <w:rPr>
      <w:rFonts w:ascii="Arial" w:eastAsiaTheme="majorEastAsia" w:hAnsi="Arial" w:cstheme="majorBidi"/>
      <w:b/>
      <w:color w:val="AF272F"/>
      <w:spacing w:val="5"/>
      <w:kern w:val="28"/>
      <w:sz w:val="44"/>
      <w:szCs w:val="52"/>
    </w:rPr>
  </w:style>
  <w:style w:type="paragraph" w:customStyle="1" w:styleId="Heading31">
    <w:name w:val="Heading 3_1"/>
    <w:basedOn w:val="Normal1"/>
    <w:next w:val="Normal1"/>
    <w:link w:val="Heading3Char1"/>
    <w:uiPriority w:val="9"/>
    <w:semiHidden/>
    <w:qFormat/>
    <w:locked/>
    <w:rsid w:val="00600EB1"/>
    <w:pPr>
      <w:spacing w:before="240"/>
      <w:outlineLvl w:val="2"/>
    </w:pPr>
    <w:rPr>
      <w:b/>
      <w:color w:val="000000" w:themeColor="text1"/>
      <w:sz w:val="20"/>
    </w:rPr>
  </w:style>
  <w:style w:type="character" w:customStyle="1" w:styleId="Heading3Char1">
    <w:name w:val="Heading 3 Char_1"/>
    <w:basedOn w:val="DefaultParagraphFont"/>
    <w:link w:val="Heading31"/>
    <w:uiPriority w:val="9"/>
    <w:semiHidden/>
    <w:rsid w:val="005711D2"/>
    <w:rPr>
      <w:rFonts w:ascii="Arial" w:hAnsi="Arial" w:cs="Arial"/>
      <w:b/>
      <w:color w:val="000000" w:themeColor="text1"/>
      <w:sz w:val="20"/>
      <w:szCs w:val="18"/>
    </w:rPr>
  </w:style>
  <w:style w:type="paragraph" w:customStyle="1" w:styleId="ESBodyText1">
    <w:name w:val="ES_Body Text_1"/>
    <w:basedOn w:val="Normal1"/>
    <w:uiPriority w:val="99"/>
    <w:qFormat/>
    <w:rsid w:val="00D049D0"/>
  </w:style>
  <w:style w:type="paragraph" w:customStyle="1" w:styleId="NormalWeb2">
    <w:name w:val="Normal (Web)_2"/>
    <w:basedOn w:val="Normal2"/>
    <w:uiPriority w:val="99"/>
    <w:semiHidden/>
    <w:unhideWhenUsed/>
    <w:locked/>
    <w:rsid w:val="00C259B6"/>
    <w:pPr>
      <w:spacing w:before="100" w:beforeAutospacing="1" w:after="100" w:afterAutospacing="1" w:line="240" w:lineRule="auto"/>
    </w:pPr>
    <w:rPr>
      <w:rFonts w:ascii="Times New Roman" w:hAnsi="Times New Roman" w:cs="Times New Roman"/>
      <w:sz w:val="24"/>
      <w:szCs w:val="24"/>
    </w:rPr>
  </w:style>
  <w:style w:type="paragraph" w:customStyle="1" w:styleId="Normal2">
    <w:name w:val="Normal_2"/>
    <w:semiHidden/>
    <w:qFormat/>
    <w:rsid w:val="00127682"/>
    <w:pPr>
      <w:spacing w:after="120" w:line="240" w:lineRule="atLeast"/>
    </w:pPr>
    <w:rPr>
      <w:rFonts w:ascii="Arial" w:hAnsi="Arial" w:cs="Arial"/>
      <w:sz w:val="18"/>
      <w:szCs w:val="18"/>
    </w:rPr>
  </w:style>
  <w:style w:type="paragraph" w:customStyle="1" w:styleId="ESSubheading12">
    <w:name w:val="ES_Subheading 1_2"/>
    <w:basedOn w:val="ESIntroParagraph2"/>
    <w:qFormat/>
    <w:rsid w:val="00D84C0F"/>
    <w:pPr>
      <w:ind w:left="-567"/>
    </w:pPr>
    <w:rPr>
      <w:color w:val="AF272F"/>
      <w:sz w:val="28"/>
    </w:rPr>
  </w:style>
  <w:style w:type="paragraph" w:customStyle="1" w:styleId="ESIntroParagraph2">
    <w:name w:val="ES_Intro Paragraph_2"/>
    <w:basedOn w:val="Subtitle2"/>
    <w:qFormat/>
    <w:rsid w:val="00D049D0"/>
  </w:style>
  <w:style w:type="paragraph" w:customStyle="1" w:styleId="Subtitle2">
    <w:name w:val="Subtitle_2"/>
    <w:basedOn w:val="Normal2"/>
    <w:next w:val="Normal2"/>
    <w:link w:val="SubtitleChar2"/>
    <w:uiPriority w:val="11"/>
    <w:semiHidden/>
    <w:qFormat/>
    <w:locked/>
    <w:rsid w:val="00980015"/>
    <w:pPr>
      <w:numPr>
        <w:ilvl w:val="1"/>
      </w:numPr>
      <w:spacing w:after="0"/>
    </w:pPr>
    <w:rPr>
      <w:rFonts w:eastAsiaTheme="majorEastAsia" w:cstheme="majorBidi"/>
      <w:color w:val="5A5A59"/>
      <w:sz w:val="27"/>
      <w:szCs w:val="27"/>
    </w:rPr>
  </w:style>
  <w:style w:type="character" w:customStyle="1" w:styleId="SubtitleChar2">
    <w:name w:val="Subtitle Char_2"/>
    <w:basedOn w:val="DefaultParagraphFont"/>
    <w:link w:val="Subtitle2"/>
    <w:uiPriority w:val="11"/>
    <w:semiHidden/>
    <w:rsid w:val="005711D2"/>
    <w:rPr>
      <w:rFonts w:ascii="Arial" w:eastAsiaTheme="majorEastAsia" w:hAnsi="Arial" w:cstheme="majorBidi"/>
      <w:color w:val="5A5A59"/>
      <w:sz w:val="27"/>
      <w:szCs w:val="27"/>
    </w:rPr>
  </w:style>
  <w:style w:type="paragraph" w:customStyle="1" w:styleId="Footer2">
    <w:name w:val="Footer_2"/>
    <w:basedOn w:val="Normal2"/>
    <w:link w:val="FooterChar2"/>
    <w:uiPriority w:val="99"/>
    <w:rsid w:val="00326F48"/>
    <w:pPr>
      <w:tabs>
        <w:tab w:val="center" w:pos="4320"/>
        <w:tab w:val="right" w:pos="8640"/>
      </w:tabs>
    </w:pPr>
  </w:style>
  <w:style w:type="character" w:customStyle="1" w:styleId="FooterChar2">
    <w:name w:val="Footer Char_2"/>
    <w:basedOn w:val="DefaultParagraphFont"/>
    <w:link w:val="Footer2"/>
    <w:uiPriority w:val="99"/>
    <w:rsid w:val="005711D2"/>
    <w:rPr>
      <w:rFonts w:ascii="Arial" w:hAnsi="Arial" w:cs="Arial"/>
      <w:sz w:val="18"/>
      <w:szCs w:val="18"/>
    </w:rPr>
  </w:style>
  <w:style w:type="table" w:customStyle="1" w:styleId="TableGrid2">
    <w:name w:val="Table Grid_2"/>
    <w:basedOn w:val="TableNormal"/>
    <w:uiPriority w:val="59"/>
    <w:locked/>
    <w:rsid w:val="00F97B56"/>
    <w:rPr>
      <w:rFonts w:ascii="Arial" w:hAnsi="Arial" w:cs="Arial"/>
      <w:sz w:val="18"/>
      <w:szCs w:val="18"/>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ESHeading12">
    <w:name w:val="ES_Heading 1_2"/>
    <w:basedOn w:val="Title2"/>
    <w:qFormat/>
    <w:rsid w:val="00D049D0"/>
  </w:style>
  <w:style w:type="paragraph" w:customStyle="1" w:styleId="Title2">
    <w:name w:val="Title_2"/>
    <w:next w:val="Subtitle2"/>
    <w:link w:val="TitleChar2"/>
    <w:uiPriority w:val="10"/>
    <w:semiHidden/>
    <w:qFormat/>
    <w:locked/>
    <w:rsid w:val="009F2302"/>
    <w:pPr>
      <w:spacing w:after="120" w:line="340" w:lineRule="atLeast"/>
      <w:outlineLvl w:val="0"/>
    </w:pPr>
    <w:rPr>
      <w:rFonts w:ascii="Arial" w:eastAsiaTheme="majorEastAsia" w:hAnsi="Arial" w:cstheme="majorBidi"/>
      <w:b/>
      <w:color w:val="AF272F"/>
      <w:spacing w:val="5"/>
      <w:kern w:val="28"/>
      <w:sz w:val="44"/>
      <w:szCs w:val="52"/>
    </w:rPr>
  </w:style>
  <w:style w:type="character" w:customStyle="1" w:styleId="TitleChar2">
    <w:name w:val="Title Char_2"/>
    <w:basedOn w:val="DefaultParagraphFont"/>
    <w:link w:val="Title2"/>
    <w:uiPriority w:val="10"/>
    <w:semiHidden/>
    <w:rsid w:val="005711D2"/>
    <w:rPr>
      <w:rFonts w:ascii="Arial" w:eastAsiaTheme="majorEastAsia" w:hAnsi="Arial" w:cstheme="majorBidi"/>
      <w:b/>
      <w:color w:val="AF272F"/>
      <w:spacing w:val="5"/>
      <w:kern w:val="28"/>
      <w:sz w:val="44"/>
      <w:szCs w:val="52"/>
    </w:rPr>
  </w:style>
  <w:style w:type="paragraph" w:customStyle="1" w:styleId="Heading32">
    <w:name w:val="Heading 3_2"/>
    <w:basedOn w:val="Normal2"/>
    <w:next w:val="Normal2"/>
    <w:link w:val="Heading3Char2"/>
    <w:uiPriority w:val="9"/>
    <w:semiHidden/>
    <w:qFormat/>
    <w:locked/>
    <w:rsid w:val="00600EB1"/>
    <w:pPr>
      <w:spacing w:before="240"/>
      <w:outlineLvl w:val="2"/>
    </w:pPr>
    <w:rPr>
      <w:b/>
      <w:color w:val="000000" w:themeColor="text1"/>
      <w:sz w:val="20"/>
    </w:rPr>
  </w:style>
  <w:style w:type="character" w:customStyle="1" w:styleId="Heading3Char2">
    <w:name w:val="Heading 3 Char_2"/>
    <w:basedOn w:val="DefaultParagraphFont"/>
    <w:link w:val="Heading32"/>
    <w:uiPriority w:val="9"/>
    <w:semiHidden/>
    <w:rsid w:val="005711D2"/>
    <w:rPr>
      <w:rFonts w:ascii="Arial" w:hAnsi="Arial" w:cs="Arial"/>
      <w:b/>
      <w:color w:val="000000" w:themeColor="text1"/>
      <w:sz w:val="20"/>
      <w:szCs w:val="18"/>
    </w:rPr>
  </w:style>
  <w:style w:type="paragraph" w:customStyle="1" w:styleId="ESBodyText2">
    <w:name w:val="ES_Body Text_2"/>
    <w:basedOn w:val="Normal2"/>
    <w:uiPriority w:val="99"/>
    <w:qFormat/>
    <w:rsid w:val="00D049D0"/>
  </w:style>
  <w:style w:type="paragraph" w:customStyle="1" w:styleId="NormalWeb3">
    <w:name w:val="Normal (Web)_3"/>
    <w:basedOn w:val="Normal3"/>
    <w:uiPriority w:val="99"/>
    <w:semiHidden/>
    <w:unhideWhenUsed/>
    <w:locked/>
    <w:rsid w:val="00C259B6"/>
    <w:pPr>
      <w:spacing w:before="100" w:beforeAutospacing="1" w:after="100" w:afterAutospacing="1" w:line="240" w:lineRule="auto"/>
    </w:pPr>
    <w:rPr>
      <w:rFonts w:ascii="Times New Roman" w:hAnsi="Times New Roman" w:cs="Times New Roman"/>
      <w:sz w:val="24"/>
      <w:szCs w:val="24"/>
    </w:rPr>
  </w:style>
  <w:style w:type="paragraph" w:customStyle="1" w:styleId="Normal3">
    <w:name w:val="Normal_3"/>
    <w:semiHidden/>
    <w:qFormat/>
    <w:rsid w:val="00127682"/>
    <w:pPr>
      <w:spacing w:after="120" w:line="240" w:lineRule="atLeast"/>
    </w:pPr>
    <w:rPr>
      <w:rFonts w:ascii="Arial" w:hAnsi="Arial" w:cs="Arial"/>
      <w:sz w:val="18"/>
      <w:szCs w:val="18"/>
    </w:rPr>
  </w:style>
  <w:style w:type="paragraph" w:customStyle="1" w:styleId="Footer3">
    <w:name w:val="Footer_3"/>
    <w:basedOn w:val="Normal3"/>
    <w:link w:val="FooterChar3"/>
    <w:uiPriority w:val="99"/>
    <w:rsid w:val="00326F48"/>
    <w:pPr>
      <w:tabs>
        <w:tab w:val="center" w:pos="4320"/>
        <w:tab w:val="right" w:pos="8640"/>
      </w:tabs>
    </w:pPr>
  </w:style>
  <w:style w:type="character" w:customStyle="1" w:styleId="FooterChar3">
    <w:name w:val="Footer Char_3"/>
    <w:basedOn w:val="DefaultParagraphFont"/>
    <w:link w:val="Footer3"/>
    <w:uiPriority w:val="99"/>
    <w:rsid w:val="005711D2"/>
    <w:rPr>
      <w:rFonts w:ascii="Arial" w:hAnsi="Arial" w:cs="Arial"/>
      <w:sz w:val="18"/>
      <w:szCs w:val="18"/>
    </w:rPr>
  </w:style>
  <w:style w:type="paragraph" w:customStyle="1" w:styleId="ESSubheading13">
    <w:name w:val="ES_Subheading 1_3"/>
    <w:basedOn w:val="ESIntroParagraph3"/>
    <w:qFormat/>
    <w:rsid w:val="00D84C0F"/>
    <w:pPr>
      <w:ind w:left="-567"/>
    </w:pPr>
    <w:rPr>
      <w:color w:val="AF272F"/>
      <w:sz w:val="28"/>
    </w:rPr>
  </w:style>
  <w:style w:type="paragraph" w:customStyle="1" w:styleId="ESIntroParagraph3">
    <w:name w:val="ES_Intro Paragraph_3"/>
    <w:basedOn w:val="Subtitle3"/>
    <w:qFormat/>
    <w:rsid w:val="00D049D0"/>
  </w:style>
  <w:style w:type="paragraph" w:customStyle="1" w:styleId="Subtitle3">
    <w:name w:val="Subtitle_3"/>
    <w:basedOn w:val="Normal3"/>
    <w:next w:val="Normal3"/>
    <w:link w:val="SubtitleChar3"/>
    <w:uiPriority w:val="11"/>
    <w:semiHidden/>
    <w:qFormat/>
    <w:locked/>
    <w:rsid w:val="00980015"/>
    <w:pPr>
      <w:numPr>
        <w:ilvl w:val="1"/>
      </w:numPr>
      <w:spacing w:after="0"/>
    </w:pPr>
    <w:rPr>
      <w:rFonts w:eastAsiaTheme="majorEastAsia" w:cstheme="majorBidi"/>
      <w:color w:val="5A5A59"/>
      <w:sz w:val="27"/>
      <w:szCs w:val="27"/>
    </w:rPr>
  </w:style>
  <w:style w:type="character" w:customStyle="1" w:styleId="SubtitleChar3">
    <w:name w:val="Subtitle Char_3"/>
    <w:basedOn w:val="DefaultParagraphFont"/>
    <w:link w:val="Subtitle3"/>
    <w:uiPriority w:val="11"/>
    <w:semiHidden/>
    <w:rsid w:val="005711D2"/>
    <w:rPr>
      <w:rFonts w:ascii="Arial" w:eastAsiaTheme="majorEastAsia" w:hAnsi="Arial" w:cstheme="majorBidi"/>
      <w:color w:val="5A5A59"/>
      <w:sz w:val="27"/>
      <w:szCs w:val="27"/>
    </w:rPr>
  </w:style>
  <w:style w:type="table" w:customStyle="1" w:styleId="TableGrid3">
    <w:name w:val="Table Grid_3"/>
    <w:basedOn w:val="TableNormal"/>
    <w:uiPriority w:val="59"/>
    <w:locked/>
    <w:rsid w:val="00F97B56"/>
    <w:rPr>
      <w:rFonts w:ascii="Arial" w:hAnsi="Arial" w:cs="Arial"/>
      <w:sz w:val="18"/>
      <w:szCs w:val="18"/>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ESHeading13">
    <w:name w:val="ES_Heading 1_3"/>
    <w:basedOn w:val="Title3"/>
    <w:qFormat/>
    <w:rsid w:val="00D049D0"/>
  </w:style>
  <w:style w:type="paragraph" w:customStyle="1" w:styleId="Title3">
    <w:name w:val="Title_3"/>
    <w:next w:val="Subtitle3"/>
    <w:link w:val="TitleChar3"/>
    <w:uiPriority w:val="10"/>
    <w:semiHidden/>
    <w:qFormat/>
    <w:locked/>
    <w:rsid w:val="009F2302"/>
    <w:pPr>
      <w:spacing w:after="120" w:line="340" w:lineRule="atLeast"/>
      <w:outlineLvl w:val="0"/>
    </w:pPr>
    <w:rPr>
      <w:rFonts w:ascii="Arial" w:eastAsiaTheme="majorEastAsia" w:hAnsi="Arial" w:cstheme="majorBidi"/>
      <w:b/>
      <w:color w:val="AF272F"/>
      <w:spacing w:val="5"/>
      <w:kern w:val="28"/>
      <w:sz w:val="44"/>
      <w:szCs w:val="52"/>
    </w:rPr>
  </w:style>
  <w:style w:type="character" w:customStyle="1" w:styleId="TitleChar3">
    <w:name w:val="Title Char_3"/>
    <w:basedOn w:val="DefaultParagraphFont"/>
    <w:link w:val="Title3"/>
    <w:uiPriority w:val="10"/>
    <w:semiHidden/>
    <w:rsid w:val="005711D2"/>
    <w:rPr>
      <w:rFonts w:ascii="Arial" w:eastAsiaTheme="majorEastAsia" w:hAnsi="Arial" w:cstheme="majorBidi"/>
      <w:b/>
      <w:color w:val="AF272F"/>
      <w:spacing w:val="5"/>
      <w:kern w:val="28"/>
      <w:sz w:val="44"/>
      <w:szCs w:val="52"/>
    </w:rPr>
  </w:style>
  <w:style w:type="paragraph" w:customStyle="1" w:styleId="ESQuote0">
    <w:name w:val="ES_Quote_0"/>
    <w:basedOn w:val="Quote0"/>
    <w:qFormat/>
    <w:rsid w:val="0057654B"/>
    <w:pPr>
      <w:spacing w:before="320" w:after="200" w:line="320" w:lineRule="atLeast"/>
    </w:pPr>
    <w:rPr>
      <w:b w:val="0"/>
      <w:i/>
    </w:rPr>
  </w:style>
  <w:style w:type="paragraph" w:customStyle="1" w:styleId="Quote0">
    <w:name w:val="Quote_0"/>
    <w:basedOn w:val="Normal3"/>
    <w:next w:val="Normal3"/>
    <w:link w:val="QuoteChar0"/>
    <w:uiPriority w:val="29"/>
    <w:semiHidden/>
    <w:qFormat/>
    <w:locked/>
    <w:rsid w:val="00D31299"/>
    <w:pPr>
      <w:spacing w:after="60" w:line="300" w:lineRule="atLeast"/>
    </w:pPr>
    <w:rPr>
      <w:b/>
      <w:bCs/>
      <w:color w:val="5A5A59"/>
      <w:sz w:val="24"/>
      <w:szCs w:val="25"/>
    </w:rPr>
  </w:style>
  <w:style w:type="character" w:customStyle="1" w:styleId="QuoteChar0">
    <w:name w:val="Quote Char_0"/>
    <w:basedOn w:val="DefaultParagraphFont"/>
    <w:link w:val="Quote0"/>
    <w:uiPriority w:val="29"/>
    <w:semiHidden/>
    <w:rsid w:val="005711D2"/>
    <w:rPr>
      <w:rFonts w:ascii="Arial" w:hAnsi="Arial" w:cs="Arial"/>
      <w:b/>
      <w:bCs/>
      <w:color w:val="5A5A59"/>
      <w:szCs w:val="25"/>
    </w:rPr>
  </w:style>
  <w:style w:type="paragraph" w:customStyle="1" w:styleId="Heading33">
    <w:name w:val="Heading 3_3"/>
    <w:basedOn w:val="Normal3"/>
    <w:next w:val="Normal3"/>
    <w:link w:val="Heading3Char3"/>
    <w:uiPriority w:val="9"/>
    <w:semiHidden/>
    <w:qFormat/>
    <w:locked/>
    <w:rsid w:val="00600EB1"/>
    <w:pPr>
      <w:spacing w:before="240"/>
      <w:outlineLvl w:val="2"/>
    </w:pPr>
    <w:rPr>
      <w:b/>
      <w:color w:val="000000" w:themeColor="text1"/>
      <w:sz w:val="20"/>
    </w:rPr>
  </w:style>
  <w:style w:type="character" w:customStyle="1" w:styleId="Heading3Char3">
    <w:name w:val="Heading 3 Char_3"/>
    <w:basedOn w:val="DefaultParagraphFont"/>
    <w:link w:val="Heading33"/>
    <w:uiPriority w:val="9"/>
    <w:semiHidden/>
    <w:rsid w:val="005711D2"/>
    <w:rPr>
      <w:rFonts w:ascii="Arial" w:hAnsi="Arial" w:cs="Arial"/>
      <w:b/>
      <w:color w:val="000000" w:themeColor="text1"/>
      <w:sz w:val="20"/>
      <w:szCs w:val="18"/>
    </w:rPr>
  </w:style>
  <w:style w:type="paragraph" w:customStyle="1" w:styleId="ESBodyText3">
    <w:name w:val="ES_Body Text_3"/>
    <w:basedOn w:val="Normal3"/>
    <w:uiPriority w:val="99"/>
    <w:qFormat/>
    <w:rsid w:val="00D049D0"/>
  </w:style>
  <w:style w:type="paragraph" w:customStyle="1" w:styleId="NormalWeb4">
    <w:name w:val="Normal (Web)_4"/>
    <w:basedOn w:val="Normal4"/>
    <w:uiPriority w:val="99"/>
    <w:semiHidden/>
    <w:unhideWhenUsed/>
    <w:locked/>
    <w:rsid w:val="00C259B6"/>
    <w:pPr>
      <w:spacing w:before="100" w:beforeAutospacing="1" w:after="100" w:afterAutospacing="1" w:line="240" w:lineRule="auto"/>
    </w:pPr>
    <w:rPr>
      <w:rFonts w:ascii="Times New Roman" w:hAnsi="Times New Roman" w:cs="Times New Roman"/>
      <w:sz w:val="24"/>
      <w:szCs w:val="24"/>
    </w:rPr>
  </w:style>
  <w:style w:type="paragraph" w:customStyle="1" w:styleId="Normal4">
    <w:name w:val="Normal_4"/>
    <w:semiHidden/>
    <w:qFormat/>
    <w:rsid w:val="00127682"/>
    <w:pPr>
      <w:spacing w:after="120" w:line="240" w:lineRule="atLeast"/>
    </w:pPr>
    <w:rPr>
      <w:rFonts w:ascii="Arial" w:hAnsi="Arial" w:cs="Arial"/>
      <w:sz w:val="18"/>
      <w:szCs w:val="18"/>
    </w:rPr>
  </w:style>
  <w:style w:type="paragraph" w:customStyle="1" w:styleId="ESSubheading14">
    <w:name w:val="ES_Subheading 1_4"/>
    <w:basedOn w:val="ESIntroParagraph4"/>
    <w:qFormat/>
    <w:rsid w:val="00D84C0F"/>
    <w:pPr>
      <w:ind w:left="-567"/>
    </w:pPr>
    <w:rPr>
      <w:color w:val="AF272F"/>
      <w:sz w:val="28"/>
    </w:rPr>
  </w:style>
  <w:style w:type="paragraph" w:customStyle="1" w:styleId="ESIntroParagraph4">
    <w:name w:val="ES_Intro Paragraph_4"/>
    <w:basedOn w:val="Subtitle4"/>
    <w:qFormat/>
    <w:rsid w:val="00D049D0"/>
  </w:style>
  <w:style w:type="paragraph" w:customStyle="1" w:styleId="Subtitle4">
    <w:name w:val="Subtitle_4"/>
    <w:basedOn w:val="Normal4"/>
    <w:next w:val="Normal4"/>
    <w:link w:val="SubtitleChar4"/>
    <w:uiPriority w:val="11"/>
    <w:semiHidden/>
    <w:qFormat/>
    <w:locked/>
    <w:rsid w:val="00980015"/>
    <w:pPr>
      <w:numPr>
        <w:ilvl w:val="1"/>
      </w:numPr>
      <w:spacing w:after="0"/>
    </w:pPr>
    <w:rPr>
      <w:rFonts w:eastAsiaTheme="majorEastAsia" w:cstheme="majorBidi"/>
      <w:color w:val="5A5A59"/>
      <w:sz w:val="27"/>
      <w:szCs w:val="27"/>
    </w:rPr>
  </w:style>
  <w:style w:type="character" w:customStyle="1" w:styleId="SubtitleChar4">
    <w:name w:val="Subtitle Char_4"/>
    <w:basedOn w:val="DefaultParagraphFont"/>
    <w:link w:val="Subtitle4"/>
    <w:uiPriority w:val="11"/>
    <w:semiHidden/>
    <w:rsid w:val="005711D2"/>
    <w:rPr>
      <w:rFonts w:ascii="Arial" w:eastAsiaTheme="majorEastAsia" w:hAnsi="Arial" w:cstheme="majorBidi"/>
      <w:color w:val="5A5A59"/>
      <w:sz w:val="27"/>
      <w:szCs w:val="27"/>
    </w:rPr>
  </w:style>
  <w:style w:type="paragraph" w:customStyle="1" w:styleId="Footer4">
    <w:name w:val="Footer_4"/>
    <w:basedOn w:val="Normal4"/>
    <w:link w:val="FooterChar4"/>
    <w:uiPriority w:val="99"/>
    <w:rsid w:val="00326F48"/>
    <w:pPr>
      <w:tabs>
        <w:tab w:val="center" w:pos="4320"/>
        <w:tab w:val="right" w:pos="8640"/>
      </w:tabs>
    </w:pPr>
  </w:style>
  <w:style w:type="character" w:customStyle="1" w:styleId="FooterChar4">
    <w:name w:val="Footer Char_4"/>
    <w:basedOn w:val="DefaultParagraphFont"/>
    <w:link w:val="Footer4"/>
    <w:uiPriority w:val="99"/>
    <w:rsid w:val="005711D2"/>
    <w:rPr>
      <w:rFonts w:ascii="Arial" w:hAnsi="Arial" w:cs="Arial"/>
      <w:sz w:val="18"/>
      <w:szCs w:val="18"/>
    </w:rPr>
  </w:style>
  <w:style w:type="table" w:customStyle="1" w:styleId="TableGrid4">
    <w:name w:val="Table Grid_4"/>
    <w:basedOn w:val="TableNormal"/>
    <w:uiPriority w:val="59"/>
    <w:locked/>
    <w:rsid w:val="00F97B56"/>
    <w:rPr>
      <w:rFonts w:ascii="Arial" w:hAnsi="Arial" w:cs="Arial"/>
      <w:sz w:val="18"/>
      <w:szCs w:val="18"/>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ESHeading14">
    <w:name w:val="ES_Heading 1_4"/>
    <w:basedOn w:val="Title4"/>
    <w:qFormat/>
    <w:rsid w:val="00D049D0"/>
  </w:style>
  <w:style w:type="paragraph" w:customStyle="1" w:styleId="Title4">
    <w:name w:val="Title_4"/>
    <w:next w:val="Subtitle4"/>
    <w:link w:val="TitleChar4"/>
    <w:uiPriority w:val="10"/>
    <w:semiHidden/>
    <w:qFormat/>
    <w:locked/>
    <w:rsid w:val="009F2302"/>
    <w:pPr>
      <w:spacing w:after="120" w:line="340" w:lineRule="atLeast"/>
      <w:outlineLvl w:val="0"/>
    </w:pPr>
    <w:rPr>
      <w:rFonts w:ascii="Arial" w:eastAsiaTheme="majorEastAsia" w:hAnsi="Arial" w:cstheme="majorBidi"/>
      <w:b/>
      <w:color w:val="AF272F"/>
      <w:spacing w:val="5"/>
      <w:kern w:val="28"/>
      <w:sz w:val="44"/>
      <w:szCs w:val="52"/>
    </w:rPr>
  </w:style>
  <w:style w:type="character" w:customStyle="1" w:styleId="TitleChar4">
    <w:name w:val="Title Char_4"/>
    <w:basedOn w:val="DefaultParagraphFont"/>
    <w:link w:val="Title4"/>
    <w:uiPriority w:val="10"/>
    <w:semiHidden/>
    <w:rsid w:val="005711D2"/>
    <w:rPr>
      <w:rFonts w:ascii="Arial" w:eastAsiaTheme="majorEastAsia" w:hAnsi="Arial" w:cstheme="majorBidi"/>
      <w:b/>
      <w:color w:val="AF272F"/>
      <w:spacing w:val="5"/>
      <w:kern w:val="28"/>
      <w:sz w:val="44"/>
      <w:szCs w:val="52"/>
    </w:rPr>
  </w:style>
  <w:style w:type="paragraph" w:customStyle="1" w:styleId="Heading34">
    <w:name w:val="Heading 3_4"/>
    <w:basedOn w:val="Normal4"/>
    <w:next w:val="Normal4"/>
    <w:link w:val="Heading3Char4"/>
    <w:uiPriority w:val="9"/>
    <w:semiHidden/>
    <w:qFormat/>
    <w:locked/>
    <w:rsid w:val="00600EB1"/>
    <w:pPr>
      <w:spacing w:before="240"/>
      <w:outlineLvl w:val="2"/>
    </w:pPr>
    <w:rPr>
      <w:b/>
      <w:color w:val="000000" w:themeColor="text1"/>
      <w:sz w:val="20"/>
    </w:rPr>
  </w:style>
  <w:style w:type="character" w:customStyle="1" w:styleId="Heading3Char4">
    <w:name w:val="Heading 3 Char_4"/>
    <w:basedOn w:val="DefaultParagraphFont"/>
    <w:link w:val="Heading34"/>
    <w:uiPriority w:val="9"/>
    <w:semiHidden/>
    <w:rsid w:val="005711D2"/>
    <w:rPr>
      <w:rFonts w:ascii="Arial" w:hAnsi="Arial" w:cs="Arial"/>
      <w:b/>
      <w:color w:val="000000" w:themeColor="text1"/>
      <w:sz w:val="20"/>
      <w:szCs w:val="18"/>
    </w:rPr>
  </w:style>
  <w:style w:type="paragraph" w:customStyle="1" w:styleId="ESBodyText4">
    <w:name w:val="ES_Body Text_4"/>
    <w:basedOn w:val="Normal4"/>
    <w:uiPriority w:val="99"/>
    <w:qFormat/>
    <w:rsid w:val="00D049D0"/>
  </w:style>
  <w:style w:type="paragraph" w:customStyle="1" w:styleId="NormalWeb5">
    <w:name w:val="Normal (Web)_5"/>
    <w:basedOn w:val="Normal5"/>
    <w:uiPriority w:val="99"/>
    <w:semiHidden/>
    <w:unhideWhenUsed/>
    <w:locked/>
    <w:rsid w:val="00C259B6"/>
    <w:pPr>
      <w:spacing w:before="100" w:beforeAutospacing="1" w:after="100" w:afterAutospacing="1" w:line="240" w:lineRule="auto"/>
    </w:pPr>
    <w:rPr>
      <w:rFonts w:ascii="Times New Roman" w:hAnsi="Times New Roman" w:cs="Times New Roman"/>
      <w:sz w:val="24"/>
      <w:szCs w:val="24"/>
    </w:rPr>
  </w:style>
  <w:style w:type="paragraph" w:customStyle="1" w:styleId="Normal5">
    <w:name w:val="Normal_5"/>
    <w:semiHidden/>
    <w:qFormat/>
    <w:rsid w:val="00127682"/>
    <w:pPr>
      <w:spacing w:after="120" w:line="240" w:lineRule="atLeast"/>
    </w:pPr>
    <w:rPr>
      <w:rFonts w:ascii="Arial" w:hAnsi="Arial" w:cs="Arial"/>
      <w:sz w:val="18"/>
      <w:szCs w:val="18"/>
    </w:rPr>
  </w:style>
  <w:style w:type="paragraph" w:customStyle="1" w:styleId="Footer5">
    <w:name w:val="Footer_5"/>
    <w:basedOn w:val="Normal5"/>
    <w:link w:val="FooterChar5"/>
    <w:uiPriority w:val="99"/>
    <w:rsid w:val="00326F48"/>
    <w:pPr>
      <w:tabs>
        <w:tab w:val="center" w:pos="4320"/>
        <w:tab w:val="right" w:pos="8640"/>
      </w:tabs>
    </w:pPr>
  </w:style>
  <w:style w:type="character" w:customStyle="1" w:styleId="FooterChar5">
    <w:name w:val="Footer Char_5"/>
    <w:basedOn w:val="DefaultParagraphFont"/>
    <w:link w:val="Footer5"/>
    <w:uiPriority w:val="99"/>
    <w:rsid w:val="005711D2"/>
    <w:rPr>
      <w:rFonts w:ascii="Arial" w:hAnsi="Arial" w:cs="Arial"/>
      <w:sz w:val="18"/>
      <w:szCs w:val="18"/>
    </w:rPr>
  </w:style>
  <w:style w:type="paragraph" w:customStyle="1" w:styleId="ESSubheading15">
    <w:name w:val="ES_Subheading 1_5"/>
    <w:basedOn w:val="ESIntroParagraph5"/>
    <w:qFormat/>
    <w:rsid w:val="00D84C0F"/>
    <w:pPr>
      <w:ind w:left="-567"/>
    </w:pPr>
    <w:rPr>
      <w:color w:val="AF272F"/>
      <w:sz w:val="28"/>
    </w:rPr>
  </w:style>
  <w:style w:type="paragraph" w:customStyle="1" w:styleId="ESIntroParagraph5">
    <w:name w:val="ES_Intro Paragraph_5"/>
    <w:basedOn w:val="Subtitle5"/>
    <w:qFormat/>
    <w:rsid w:val="00D049D0"/>
  </w:style>
  <w:style w:type="paragraph" w:customStyle="1" w:styleId="Subtitle5">
    <w:name w:val="Subtitle_5"/>
    <w:basedOn w:val="Normal5"/>
    <w:next w:val="Normal5"/>
    <w:link w:val="SubtitleChar5"/>
    <w:uiPriority w:val="11"/>
    <w:semiHidden/>
    <w:qFormat/>
    <w:locked/>
    <w:rsid w:val="00980015"/>
    <w:pPr>
      <w:numPr>
        <w:ilvl w:val="1"/>
      </w:numPr>
      <w:spacing w:after="0"/>
    </w:pPr>
    <w:rPr>
      <w:rFonts w:eastAsiaTheme="majorEastAsia" w:cstheme="majorBidi"/>
      <w:color w:val="5A5A59"/>
      <w:sz w:val="27"/>
      <w:szCs w:val="27"/>
    </w:rPr>
  </w:style>
  <w:style w:type="character" w:customStyle="1" w:styleId="SubtitleChar5">
    <w:name w:val="Subtitle Char_5"/>
    <w:basedOn w:val="DefaultParagraphFont"/>
    <w:link w:val="Subtitle5"/>
    <w:uiPriority w:val="11"/>
    <w:semiHidden/>
    <w:rsid w:val="005711D2"/>
    <w:rPr>
      <w:rFonts w:ascii="Arial" w:eastAsiaTheme="majorEastAsia" w:hAnsi="Arial" w:cstheme="majorBidi"/>
      <w:color w:val="5A5A59"/>
      <w:sz w:val="27"/>
      <w:szCs w:val="27"/>
    </w:rPr>
  </w:style>
  <w:style w:type="table" w:customStyle="1" w:styleId="TableGrid5">
    <w:name w:val="Table Grid_5"/>
    <w:basedOn w:val="TableNormal"/>
    <w:uiPriority w:val="59"/>
    <w:locked/>
    <w:rsid w:val="00F97B56"/>
    <w:rPr>
      <w:rFonts w:ascii="Arial" w:hAnsi="Arial" w:cs="Arial"/>
      <w:sz w:val="18"/>
      <w:szCs w:val="18"/>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ESHeading15">
    <w:name w:val="ES_Heading 1_5"/>
    <w:basedOn w:val="Title5"/>
    <w:qFormat/>
    <w:rsid w:val="00D049D0"/>
  </w:style>
  <w:style w:type="paragraph" w:customStyle="1" w:styleId="Title5">
    <w:name w:val="Title_5"/>
    <w:next w:val="Subtitle5"/>
    <w:link w:val="TitleChar5"/>
    <w:uiPriority w:val="10"/>
    <w:semiHidden/>
    <w:qFormat/>
    <w:locked/>
    <w:rsid w:val="009F2302"/>
    <w:pPr>
      <w:spacing w:after="120" w:line="340" w:lineRule="atLeast"/>
      <w:outlineLvl w:val="0"/>
    </w:pPr>
    <w:rPr>
      <w:rFonts w:ascii="Arial" w:eastAsiaTheme="majorEastAsia" w:hAnsi="Arial" w:cstheme="majorBidi"/>
      <w:b/>
      <w:color w:val="AF272F"/>
      <w:spacing w:val="5"/>
      <w:kern w:val="28"/>
      <w:sz w:val="44"/>
      <w:szCs w:val="52"/>
    </w:rPr>
  </w:style>
  <w:style w:type="character" w:customStyle="1" w:styleId="TitleChar5">
    <w:name w:val="Title Char_5"/>
    <w:basedOn w:val="DefaultParagraphFont"/>
    <w:link w:val="Title5"/>
    <w:uiPriority w:val="10"/>
    <w:semiHidden/>
    <w:rsid w:val="005711D2"/>
    <w:rPr>
      <w:rFonts w:ascii="Arial" w:eastAsiaTheme="majorEastAsia" w:hAnsi="Arial" w:cstheme="majorBidi"/>
      <w:b/>
      <w:color w:val="AF272F"/>
      <w:spacing w:val="5"/>
      <w:kern w:val="28"/>
      <w:sz w:val="44"/>
      <w:szCs w:val="52"/>
    </w:rPr>
  </w:style>
  <w:style w:type="paragraph" w:customStyle="1" w:styleId="ESBodyText5">
    <w:name w:val="ES_Body Text_5"/>
    <w:basedOn w:val="Normal5"/>
    <w:uiPriority w:val="99"/>
    <w:qFormat/>
    <w:rsid w:val="00D049D0"/>
  </w:style>
  <w:style w:type="paragraph" w:customStyle="1" w:styleId="Heading35">
    <w:name w:val="Heading 3_5"/>
    <w:basedOn w:val="Normal5"/>
    <w:next w:val="Normal5"/>
    <w:link w:val="Heading3Char5"/>
    <w:uiPriority w:val="9"/>
    <w:semiHidden/>
    <w:qFormat/>
    <w:locked/>
    <w:rsid w:val="00600EB1"/>
    <w:pPr>
      <w:spacing w:before="240"/>
      <w:outlineLvl w:val="2"/>
    </w:pPr>
    <w:rPr>
      <w:b/>
      <w:color w:val="000000" w:themeColor="text1"/>
      <w:sz w:val="20"/>
    </w:rPr>
  </w:style>
  <w:style w:type="character" w:customStyle="1" w:styleId="Heading3Char5">
    <w:name w:val="Heading 3 Char_5"/>
    <w:basedOn w:val="DefaultParagraphFont"/>
    <w:link w:val="Heading35"/>
    <w:uiPriority w:val="9"/>
    <w:semiHidden/>
    <w:rsid w:val="005711D2"/>
    <w:rPr>
      <w:rFonts w:ascii="Arial" w:hAnsi="Arial" w:cs="Arial"/>
      <w:b/>
      <w:color w:val="000000" w:themeColor="text1"/>
      <w:sz w:val="20"/>
      <w:szCs w:val="18"/>
    </w:rPr>
  </w:style>
  <w:style w:type="paragraph" w:customStyle="1" w:styleId="NormalWeb6">
    <w:name w:val="Normal (Web)_6"/>
    <w:basedOn w:val="Normal6"/>
    <w:uiPriority w:val="99"/>
    <w:semiHidden/>
    <w:unhideWhenUsed/>
    <w:locked/>
    <w:rsid w:val="00C259B6"/>
    <w:pPr>
      <w:spacing w:before="100" w:beforeAutospacing="1" w:after="100" w:afterAutospacing="1" w:line="240" w:lineRule="auto"/>
    </w:pPr>
    <w:rPr>
      <w:rFonts w:ascii="Times New Roman" w:hAnsi="Times New Roman" w:cs="Times New Roman"/>
      <w:sz w:val="24"/>
      <w:szCs w:val="24"/>
    </w:rPr>
  </w:style>
  <w:style w:type="paragraph" w:customStyle="1" w:styleId="Normal6">
    <w:name w:val="Normal_6"/>
    <w:semiHidden/>
    <w:qFormat/>
    <w:rsid w:val="00127682"/>
    <w:pPr>
      <w:spacing w:after="120" w:line="240" w:lineRule="atLeast"/>
    </w:pPr>
    <w:rPr>
      <w:rFonts w:ascii="Arial" w:hAnsi="Arial" w:cs="Arial"/>
      <w:sz w:val="18"/>
      <w:szCs w:val="18"/>
    </w:rPr>
  </w:style>
  <w:style w:type="paragraph" w:customStyle="1" w:styleId="ESSubheading16">
    <w:name w:val="ES_Subheading 1_6"/>
    <w:basedOn w:val="ESIntroParagraph6"/>
    <w:qFormat/>
    <w:rsid w:val="00D84C0F"/>
    <w:pPr>
      <w:ind w:left="-567"/>
    </w:pPr>
    <w:rPr>
      <w:color w:val="AF272F"/>
      <w:sz w:val="28"/>
    </w:rPr>
  </w:style>
  <w:style w:type="paragraph" w:customStyle="1" w:styleId="ESIntroParagraph6">
    <w:name w:val="ES_Intro Paragraph_6"/>
    <w:basedOn w:val="Subtitle6"/>
    <w:qFormat/>
    <w:rsid w:val="00D049D0"/>
  </w:style>
  <w:style w:type="paragraph" w:customStyle="1" w:styleId="Subtitle6">
    <w:name w:val="Subtitle_6"/>
    <w:basedOn w:val="Normal6"/>
    <w:next w:val="Normal6"/>
    <w:link w:val="SubtitleChar6"/>
    <w:uiPriority w:val="11"/>
    <w:semiHidden/>
    <w:qFormat/>
    <w:locked/>
    <w:rsid w:val="00980015"/>
    <w:pPr>
      <w:numPr>
        <w:ilvl w:val="1"/>
      </w:numPr>
      <w:spacing w:after="0"/>
    </w:pPr>
    <w:rPr>
      <w:rFonts w:eastAsiaTheme="majorEastAsia" w:cstheme="majorBidi"/>
      <w:color w:val="5A5A59"/>
      <w:sz w:val="27"/>
      <w:szCs w:val="27"/>
    </w:rPr>
  </w:style>
  <w:style w:type="character" w:customStyle="1" w:styleId="SubtitleChar6">
    <w:name w:val="Subtitle Char_6"/>
    <w:basedOn w:val="DefaultParagraphFont"/>
    <w:link w:val="Subtitle6"/>
    <w:uiPriority w:val="11"/>
    <w:semiHidden/>
    <w:rsid w:val="005711D2"/>
    <w:rPr>
      <w:rFonts w:ascii="Arial" w:eastAsiaTheme="majorEastAsia" w:hAnsi="Arial" w:cstheme="majorBidi"/>
      <w:color w:val="5A5A59"/>
      <w:sz w:val="27"/>
      <w:szCs w:val="27"/>
    </w:rPr>
  </w:style>
  <w:style w:type="paragraph" w:customStyle="1" w:styleId="Footer6">
    <w:name w:val="Footer_6"/>
    <w:basedOn w:val="Normal6"/>
    <w:link w:val="FooterChar6"/>
    <w:uiPriority w:val="99"/>
    <w:rsid w:val="00326F48"/>
    <w:pPr>
      <w:tabs>
        <w:tab w:val="center" w:pos="4320"/>
        <w:tab w:val="right" w:pos="8640"/>
      </w:tabs>
    </w:pPr>
  </w:style>
  <w:style w:type="character" w:customStyle="1" w:styleId="FooterChar6">
    <w:name w:val="Footer Char_6"/>
    <w:basedOn w:val="DefaultParagraphFont"/>
    <w:link w:val="Footer6"/>
    <w:uiPriority w:val="99"/>
    <w:rsid w:val="005711D2"/>
    <w:rPr>
      <w:rFonts w:ascii="Arial" w:hAnsi="Arial" w:cs="Arial"/>
      <w:sz w:val="18"/>
      <w:szCs w:val="18"/>
    </w:rPr>
  </w:style>
  <w:style w:type="table" w:customStyle="1" w:styleId="TableGrid6">
    <w:name w:val="Table Grid_6"/>
    <w:basedOn w:val="TableNormal"/>
    <w:uiPriority w:val="59"/>
    <w:locked/>
    <w:rsid w:val="00F97B56"/>
    <w:rPr>
      <w:rFonts w:ascii="Arial" w:hAnsi="Arial" w:cs="Arial"/>
      <w:sz w:val="18"/>
      <w:szCs w:val="18"/>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ESHeading16">
    <w:name w:val="ES_Heading 1_6"/>
    <w:basedOn w:val="Title6"/>
    <w:qFormat/>
    <w:rsid w:val="00D049D0"/>
  </w:style>
  <w:style w:type="paragraph" w:customStyle="1" w:styleId="Title6">
    <w:name w:val="Title_6"/>
    <w:next w:val="Subtitle6"/>
    <w:link w:val="TitleChar6"/>
    <w:uiPriority w:val="10"/>
    <w:semiHidden/>
    <w:qFormat/>
    <w:locked/>
    <w:rsid w:val="009F2302"/>
    <w:pPr>
      <w:spacing w:after="120" w:line="340" w:lineRule="atLeast"/>
      <w:outlineLvl w:val="0"/>
    </w:pPr>
    <w:rPr>
      <w:rFonts w:ascii="Arial" w:eastAsiaTheme="majorEastAsia" w:hAnsi="Arial" w:cstheme="majorBidi"/>
      <w:b/>
      <w:color w:val="AF272F"/>
      <w:spacing w:val="5"/>
      <w:kern w:val="28"/>
      <w:sz w:val="44"/>
      <w:szCs w:val="52"/>
    </w:rPr>
  </w:style>
  <w:style w:type="character" w:customStyle="1" w:styleId="TitleChar6">
    <w:name w:val="Title Char_6"/>
    <w:basedOn w:val="DefaultParagraphFont"/>
    <w:link w:val="Title6"/>
    <w:uiPriority w:val="10"/>
    <w:semiHidden/>
    <w:rsid w:val="005711D2"/>
    <w:rPr>
      <w:rFonts w:ascii="Arial" w:eastAsiaTheme="majorEastAsia" w:hAnsi="Arial" w:cstheme="majorBidi"/>
      <w:b/>
      <w:color w:val="AF272F"/>
      <w:spacing w:val="5"/>
      <w:kern w:val="28"/>
      <w:sz w:val="44"/>
      <w:szCs w:val="52"/>
    </w:rPr>
  </w:style>
  <w:style w:type="paragraph" w:customStyle="1" w:styleId="Heading36">
    <w:name w:val="Heading 3_6"/>
    <w:basedOn w:val="Normal6"/>
    <w:next w:val="Normal6"/>
    <w:link w:val="Heading3Char6"/>
    <w:uiPriority w:val="9"/>
    <w:semiHidden/>
    <w:qFormat/>
    <w:locked/>
    <w:rsid w:val="00600EB1"/>
    <w:pPr>
      <w:spacing w:before="240"/>
      <w:outlineLvl w:val="2"/>
    </w:pPr>
    <w:rPr>
      <w:b/>
      <w:color w:val="000000" w:themeColor="text1"/>
      <w:sz w:val="20"/>
    </w:rPr>
  </w:style>
  <w:style w:type="character" w:customStyle="1" w:styleId="Heading3Char6">
    <w:name w:val="Heading 3 Char_6"/>
    <w:basedOn w:val="DefaultParagraphFont"/>
    <w:link w:val="Heading36"/>
    <w:uiPriority w:val="9"/>
    <w:semiHidden/>
    <w:rsid w:val="005711D2"/>
    <w:rPr>
      <w:rFonts w:ascii="Arial" w:hAnsi="Arial" w:cs="Arial"/>
      <w:b/>
      <w:color w:val="000000" w:themeColor="text1"/>
      <w:sz w:val="20"/>
      <w:szCs w:val="18"/>
    </w:rPr>
  </w:style>
  <w:style w:type="paragraph" w:customStyle="1" w:styleId="ESBodyText6">
    <w:name w:val="ES_Body Text_6"/>
    <w:basedOn w:val="Normal6"/>
    <w:uiPriority w:val="99"/>
    <w:qFormat/>
    <w:rsid w:val="00D049D0"/>
  </w:style>
  <w:style w:type="paragraph" w:customStyle="1" w:styleId="NormalWeb7">
    <w:name w:val="Normal (Web)_7"/>
    <w:basedOn w:val="Normal7"/>
    <w:uiPriority w:val="99"/>
    <w:semiHidden/>
    <w:unhideWhenUsed/>
    <w:locked/>
    <w:rsid w:val="00C259B6"/>
    <w:pPr>
      <w:spacing w:before="100" w:beforeAutospacing="1" w:after="100" w:afterAutospacing="1" w:line="240" w:lineRule="auto"/>
    </w:pPr>
    <w:rPr>
      <w:rFonts w:ascii="Times New Roman" w:hAnsi="Times New Roman" w:cs="Times New Roman"/>
      <w:sz w:val="24"/>
      <w:szCs w:val="24"/>
    </w:rPr>
  </w:style>
  <w:style w:type="paragraph" w:customStyle="1" w:styleId="Normal7">
    <w:name w:val="Normal_7"/>
    <w:semiHidden/>
    <w:qFormat/>
    <w:rsid w:val="00127682"/>
    <w:pPr>
      <w:spacing w:after="120" w:line="240" w:lineRule="atLeast"/>
    </w:pPr>
    <w:rPr>
      <w:rFonts w:ascii="Arial" w:hAnsi="Arial" w:cs="Arial"/>
      <w:sz w:val="18"/>
      <w:szCs w:val="18"/>
    </w:rPr>
  </w:style>
  <w:style w:type="paragraph" w:customStyle="1" w:styleId="Footer7">
    <w:name w:val="Footer_7"/>
    <w:basedOn w:val="Normal7"/>
    <w:link w:val="FooterChar7"/>
    <w:uiPriority w:val="99"/>
    <w:rsid w:val="00326F48"/>
    <w:pPr>
      <w:tabs>
        <w:tab w:val="center" w:pos="4320"/>
        <w:tab w:val="right" w:pos="8640"/>
      </w:tabs>
    </w:pPr>
  </w:style>
  <w:style w:type="character" w:customStyle="1" w:styleId="FooterChar7">
    <w:name w:val="Footer Char_7"/>
    <w:basedOn w:val="DefaultParagraphFont"/>
    <w:link w:val="Footer7"/>
    <w:uiPriority w:val="99"/>
    <w:rsid w:val="005711D2"/>
    <w:rPr>
      <w:rFonts w:ascii="Arial" w:hAnsi="Arial" w:cs="Arial"/>
      <w:sz w:val="18"/>
      <w:szCs w:val="18"/>
    </w:rPr>
  </w:style>
  <w:style w:type="paragraph" w:customStyle="1" w:styleId="ESSubheading17">
    <w:name w:val="ES_Subheading 1_7"/>
    <w:basedOn w:val="ESIntroParagraph7"/>
    <w:qFormat/>
    <w:rsid w:val="00D84C0F"/>
    <w:pPr>
      <w:ind w:left="-567"/>
    </w:pPr>
    <w:rPr>
      <w:color w:val="AF272F"/>
      <w:sz w:val="28"/>
    </w:rPr>
  </w:style>
  <w:style w:type="paragraph" w:customStyle="1" w:styleId="ESIntroParagraph7">
    <w:name w:val="ES_Intro Paragraph_7"/>
    <w:basedOn w:val="Subtitle7"/>
    <w:qFormat/>
    <w:rsid w:val="00D049D0"/>
  </w:style>
  <w:style w:type="paragraph" w:customStyle="1" w:styleId="Subtitle7">
    <w:name w:val="Subtitle_7"/>
    <w:basedOn w:val="Normal7"/>
    <w:next w:val="Normal7"/>
    <w:link w:val="SubtitleChar7"/>
    <w:uiPriority w:val="11"/>
    <w:semiHidden/>
    <w:qFormat/>
    <w:locked/>
    <w:rsid w:val="00980015"/>
    <w:pPr>
      <w:numPr>
        <w:ilvl w:val="1"/>
      </w:numPr>
      <w:spacing w:after="0"/>
    </w:pPr>
    <w:rPr>
      <w:rFonts w:eastAsiaTheme="majorEastAsia" w:cstheme="majorBidi"/>
      <w:color w:val="5A5A59"/>
      <w:sz w:val="27"/>
      <w:szCs w:val="27"/>
    </w:rPr>
  </w:style>
  <w:style w:type="character" w:customStyle="1" w:styleId="SubtitleChar7">
    <w:name w:val="Subtitle Char_7"/>
    <w:basedOn w:val="DefaultParagraphFont"/>
    <w:link w:val="Subtitle7"/>
    <w:uiPriority w:val="11"/>
    <w:semiHidden/>
    <w:rsid w:val="005711D2"/>
    <w:rPr>
      <w:rFonts w:ascii="Arial" w:eastAsiaTheme="majorEastAsia" w:hAnsi="Arial" w:cstheme="majorBidi"/>
      <w:color w:val="5A5A59"/>
      <w:sz w:val="27"/>
      <w:szCs w:val="27"/>
    </w:rPr>
  </w:style>
  <w:style w:type="table" w:customStyle="1" w:styleId="TableGrid7">
    <w:name w:val="Table Grid_7"/>
    <w:basedOn w:val="TableNormal"/>
    <w:uiPriority w:val="59"/>
    <w:locked/>
    <w:rsid w:val="00F97B56"/>
    <w:rPr>
      <w:rFonts w:ascii="Arial" w:hAnsi="Arial" w:cs="Arial"/>
      <w:sz w:val="18"/>
      <w:szCs w:val="18"/>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ESHeading17">
    <w:name w:val="ES_Heading 1_7"/>
    <w:basedOn w:val="Title7"/>
    <w:qFormat/>
    <w:rsid w:val="00D049D0"/>
  </w:style>
  <w:style w:type="paragraph" w:customStyle="1" w:styleId="Title7">
    <w:name w:val="Title_7"/>
    <w:next w:val="Subtitle7"/>
    <w:link w:val="TitleChar7"/>
    <w:uiPriority w:val="10"/>
    <w:semiHidden/>
    <w:qFormat/>
    <w:locked/>
    <w:rsid w:val="009F2302"/>
    <w:pPr>
      <w:spacing w:after="120" w:line="340" w:lineRule="atLeast"/>
      <w:outlineLvl w:val="0"/>
    </w:pPr>
    <w:rPr>
      <w:rFonts w:ascii="Arial" w:eastAsiaTheme="majorEastAsia" w:hAnsi="Arial" w:cstheme="majorBidi"/>
      <w:b/>
      <w:color w:val="AF272F"/>
      <w:spacing w:val="5"/>
      <w:kern w:val="28"/>
      <w:sz w:val="44"/>
      <w:szCs w:val="52"/>
    </w:rPr>
  </w:style>
  <w:style w:type="character" w:customStyle="1" w:styleId="TitleChar7">
    <w:name w:val="Title Char_7"/>
    <w:basedOn w:val="DefaultParagraphFont"/>
    <w:link w:val="Title7"/>
    <w:uiPriority w:val="10"/>
    <w:semiHidden/>
    <w:rsid w:val="005711D2"/>
    <w:rPr>
      <w:rFonts w:ascii="Arial" w:eastAsiaTheme="majorEastAsia" w:hAnsi="Arial" w:cstheme="majorBidi"/>
      <w:b/>
      <w:color w:val="AF272F"/>
      <w:spacing w:val="5"/>
      <w:kern w:val="28"/>
      <w:sz w:val="44"/>
      <w:szCs w:val="52"/>
    </w:rPr>
  </w:style>
  <w:style w:type="paragraph" w:customStyle="1" w:styleId="Heading310">
    <w:name w:val="Heading 3_1_0"/>
    <w:basedOn w:val="Normal7"/>
    <w:next w:val="Normal7"/>
    <w:link w:val="Heading3Char10"/>
    <w:uiPriority w:val="9"/>
    <w:semiHidden/>
    <w:qFormat/>
    <w:locked/>
    <w:rsid w:val="00A935C1"/>
    <w:pPr>
      <w:spacing w:before="240"/>
      <w:outlineLvl w:val="2"/>
    </w:pPr>
    <w:rPr>
      <w:b/>
      <w:color w:val="000000" w:themeColor="text1"/>
      <w:sz w:val="20"/>
    </w:rPr>
  </w:style>
  <w:style w:type="character" w:customStyle="1" w:styleId="Heading3Char10">
    <w:name w:val="Heading 3 Char_1_0"/>
    <w:basedOn w:val="DefaultParagraphFont"/>
    <w:link w:val="Heading310"/>
    <w:uiPriority w:val="9"/>
    <w:semiHidden/>
    <w:rsid w:val="00A935C1"/>
    <w:rPr>
      <w:rFonts w:ascii="Arial" w:hAnsi="Arial" w:cs="Arial"/>
      <w:b/>
      <w:color w:val="000000" w:themeColor="text1"/>
      <w:sz w:val="20"/>
      <w:szCs w:val="18"/>
    </w:rPr>
  </w:style>
  <w:style w:type="paragraph" w:customStyle="1" w:styleId="Heading37">
    <w:name w:val="Heading 3_7"/>
    <w:basedOn w:val="Normal7"/>
    <w:next w:val="Normal7"/>
    <w:link w:val="Heading3Char7"/>
    <w:uiPriority w:val="9"/>
    <w:semiHidden/>
    <w:qFormat/>
    <w:locked/>
    <w:rsid w:val="00600EB1"/>
    <w:pPr>
      <w:spacing w:before="240"/>
      <w:outlineLvl w:val="2"/>
    </w:pPr>
    <w:rPr>
      <w:b/>
      <w:color w:val="000000" w:themeColor="text1"/>
      <w:sz w:val="20"/>
    </w:rPr>
  </w:style>
  <w:style w:type="character" w:customStyle="1" w:styleId="Heading3Char7">
    <w:name w:val="Heading 3 Char_7"/>
    <w:basedOn w:val="DefaultParagraphFont"/>
    <w:link w:val="Heading37"/>
    <w:uiPriority w:val="9"/>
    <w:semiHidden/>
    <w:rsid w:val="005711D2"/>
    <w:rPr>
      <w:rFonts w:ascii="Arial" w:hAnsi="Arial" w:cs="Arial"/>
      <w:b/>
      <w:color w:val="000000" w:themeColor="text1"/>
      <w:sz w:val="20"/>
      <w:szCs w:val="18"/>
    </w:rPr>
  </w:style>
  <w:style w:type="paragraph" w:customStyle="1" w:styleId="ESBodyText7">
    <w:name w:val="ES_Body Text_7"/>
    <w:basedOn w:val="Normal7"/>
    <w:uiPriority w:val="99"/>
    <w:qFormat/>
    <w:rsid w:val="00D049D0"/>
  </w:style>
  <w:style w:type="paragraph" w:customStyle="1" w:styleId="NormalWeb8">
    <w:name w:val="Normal (Web)_8"/>
    <w:basedOn w:val="Normal8"/>
    <w:uiPriority w:val="99"/>
    <w:semiHidden/>
    <w:unhideWhenUsed/>
    <w:locked/>
    <w:rsid w:val="00C259B6"/>
    <w:pPr>
      <w:spacing w:before="100" w:beforeAutospacing="1" w:after="100" w:afterAutospacing="1" w:line="240" w:lineRule="auto"/>
    </w:pPr>
    <w:rPr>
      <w:rFonts w:ascii="Times New Roman" w:hAnsi="Times New Roman" w:cs="Times New Roman"/>
      <w:sz w:val="24"/>
      <w:szCs w:val="24"/>
    </w:rPr>
  </w:style>
  <w:style w:type="paragraph" w:customStyle="1" w:styleId="Normal8">
    <w:name w:val="Normal_8"/>
    <w:semiHidden/>
    <w:qFormat/>
    <w:rsid w:val="00127682"/>
    <w:pPr>
      <w:spacing w:after="120" w:line="240" w:lineRule="atLeast"/>
    </w:pPr>
    <w:rPr>
      <w:rFonts w:ascii="Arial" w:hAnsi="Arial" w:cs="Arial"/>
      <w:sz w:val="18"/>
      <w:szCs w:val="18"/>
    </w:rPr>
  </w:style>
  <w:style w:type="paragraph" w:customStyle="1" w:styleId="Footer8">
    <w:name w:val="Footer_8"/>
    <w:basedOn w:val="Normal8"/>
    <w:link w:val="FooterChar8"/>
    <w:uiPriority w:val="99"/>
    <w:rsid w:val="00326F48"/>
    <w:pPr>
      <w:tabs>
        <w:tab w:val="center" w:pos="4320"/>
        <w:tab w:val="right" w:pos="8640"/>
      </w:tabs>
    </w:pPr>
  </w:style>
  <w:style w:type="character" w:customStyle="1" w:styleId="FooterChar8">
    <w:name w:val="Footer Char_8"/>
    <w:basedOn w:val="DefaultParagraphFont"/>
    <w:link w:val="Footer8"/>
    <w:uiPriority w:val="99"/>
    <w:rsid w:val="005711D2"/>
    <w:rPr>
      <w:rFonts w:ascii="Arial" w:hAnsi="Arial" w:cs="Arial"/>
      <w:sz w:val="18"/>
      <w:szCs w:val="18"/>
    </w:rPr>
  </w:style>
  <w:style w:type="paragraph" w:customStyle="1" w:styleId="ESSubheading18">
    <w:name w:val="ES_Subheading 1_8"/>
    <w:basedOn w:val="ESIntroParagraph8"/>
    <w:qFormat/>
    <w:rsid w:val="00D84C0F"/>
    <w:pPr>
      <w:ind w:left="-567"/>
    </w:pPr>
    <w:rPr>
      <w:color w:val="AF272F"/>
      <w:sz w:val="28"/>
    </w:rPr>
  </w:style>
  <w:style w:type="paragraph" w:customStyle="1" w:styleId="ESIntroParagraph8">
    <w:name w:val="ES_Intro Paragraph_8"/>
    <w:basedOn w:val="Subtitle8"/>
    <w:qFormat/>
    <w:rsid w:val="00D049D0"/>
  </w:style>
  <w:style w:type="paragraph" w:customStyle="1" w:styleId="Subtitle8">
    <w:name w:val="Subtitle_8"/>
    <w:basedOn w:val="Normal8"/>
    <w:next w:val="Normal8"/>
    <w:link w:val="SubtitleChar8"/>
    <w:uiPriority w:val="11"/>
    <w:semiHidden/>
    <w:qFormat/>
    <w:locked/>
    <w:rsid w:val="00980015"/>
    <w:pPr>
      <w:numPr>
        <w:ilvl w:val="1"/>
      </w:numPr>
      <w:spacing w:after="0"/>
    </w:pPr>
    <w:rPr>
      <w:rFonts w:eastAsiaTheme="majorEastAsia" w:cstheme="majorBidi"/>
      <w:color w:val="5A5A59"/>
      <w:sz w:val="27"/>
      <w:szCs w:val="27"/>
    </w:rPr>
  </w:style>
  <w:style w:type="character" w:customStyle="1" w:styleId="SubtitleChar8">
    <w:name w:val="Subtitle Char_8"/>
    <w:basedOn w:val="DefaultParagraphFont"/>
    <w:link w:val="Subtitle8"/>
    <w:uiPriority w:val="11"/>
    <w:semiHidden/>
    <w:rsid w:val="005711D2"/>
    <w:rPr>
      <w:rFonts w:ascii="Arial" w:eastAsiaTheme="majorEastAsia" w:hAnsi="Arial" w:cstheme="majorBidi"/>
      <w:color w:val="5A5A59"/>
      <w:sz w:val="27"/>
      <w:szCs w:val="27"/>
    </w:rPr>
  </w:style>
  <w:style w:type="table" w:customStyle="1" w:styleId="TableGrid8">
    <w:name w:val="Table Grid_8"/>
    <w:basedOn w:val="TableNormal"/>
    <w:uiPriority w:val="59"/>
    <w:locked/>
    <w:rsid w:val="00F97B56"/>
    <w:rPr>
      <w:rFonts w:ascii="Arial" w:hAnsi="Arial" w:cs="Arial"/>
      <w:sz w:val="18"/>
      <w:szCs w:val="18"/>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ESHeading18">
    <w:name w:val="ES_Heading 1_8"/>
    <w:basedOn w:val="Title8"/>
    <w:qFormat/>
    <w:rsid w:val="00D049D0"/>
  </w:style>
  <w:style w:type="paragraph" w:customStyle="1" w:styleId="Title8">
    <w:name w:val="Title_8"/>
    <w:next w:val="Subtitle8"/>
    <w:link w:val="TitleChar8"/>
    <w:uiPriority w:val="10"/>
    <w:semiHidden/>
    <w:qFormat/>
    <w:locked/>
    <w:rsid w:val="009F2302"/>
    <w:pPr>
      <w:spacing w:after="120" w:line="340" w:lineRule="atLeast"/>
      <w:outlineLvl w:val="0"/>
    </w:pPr>
    <w:rPr>
      <w:rFonts w:ascii="Arial" w:eastAsiaTheme="majorEastAsia" w:hAnsi="Arial" w:cstheme="majorBidi"/>
      <w:b/>
      <w:color w:val="AF272F"/>
      <w:spacing w:val="5"/>
      <w:kern w:val="28"/>
      <w:sz w:val="44"/>
      <w:szCs w:val="52"/>
    </w:rPr>
  </w:style>
  <w:style w:type="character" w:customStyle="1" w:styleId="TitleChar8">
    <w:name w:val="Title Char_8"/>
    <w:basedOn w:val="DefaultParagraphFont"/>
    <w:link w:val="Title8"/>
    <w:uiPriority w:val="10"/>
    <w:semiHidden/>
    <w:rsid w:val="005711D2"/>
    <w:rPr>
      <w:rFonts w:ascii="Arial" w:eastAsiaTheme="majorEastAsia" w:hAnsi="Arial" w:cstheme="majorBidi"/>
      <w:b/>
      <w:color w:val="AF272F"/>
      <w:spacing w:val="5"/>
      <w:kern w:val="28"/>
      <w:sz w:val="44"/>
      <w:szCs w:val="52"/>
    </w:rPr>
  </w:style>
  <w:style w:type="paragraph" w:customStyle="1" w:styleId="ESBodyText8">
    <w:name w:val="ES_Body Text_8"/>
    <w:basedOn w:val="Normal8"/>
    <w:uiPriority w:val="99"/>
    <w:qFormat/>
    <w:rsid w:val="00D049D0"/>
  </w:style>
  <w:style w:type="paragraph" w:customStyle="1" w:styleId="NormalWeb9">
    <w:name w:val="Normal (Web)_9"/>
    <w:basedOn w:val="Normal9"/>
    <w:uiPriority w:val="99"/>
    <w:semiHidden/>
    <w:unhideWhenUsed/>
    <w:locked/>
    <w:rsid w:val="00C259B6"/>
    <w:pPr>
      <w:spacing w:before="100" w:beforeAutospacing="1" w:after="100" w:afterAutospacing="1" w:line="240" w:lineRule="auto"/>
    </w:pPr>
    <w:rPr>
      <w:rFonts w:ascii="Times New Roman" w:hAnsi="Times New Roman" w:cs="Times New Roman"/>
      <w:sz w:val="24"/>
      <w:szCs w:val="24"/>
    </w:rPr>
  </w:style>
  <w:style w:type="paragraph" w:customStyle="1" w:styleId="Normal9">
    <w:name w:val="Normal_9"/>
    <w:semiHidden/>
    <w:qFormat/>
    <w:rsid w:val="00127682"/>
    <w:pPr>
      <w:spacing w:after="120" w:line="240" w:lineRule="atLeast"/>
    </w:pPr>
    <w:rPr>
      <w:rFonts w:ascii="Arial" w:hAnsi="Arial" w:cs="Arial"/>
      <w:sz w:val="18"/>
      <w:szCs w:val="18"/>
    </w:rPr>
  </w:style>
  <w:style w:type="paragraph" w:customStyle="1" w:styleId="ESSubheading19">
    <w:name w:val="ES_Subheading 1_9"/>
    <w:basedOn w:val="ESIntroParagraph9"/>
    <w:qFormat/>
    <w:rsid w:val="00D84C0F"/>
    <w:pPr>
      <w:ind w:left="-567"/>
    </w:pPr>
    <w:rPr>
      <w:color w:val="AF272F"/>
      <w:sz w:val="28"/>
    </w:rPr>
  </w:style>
  <w:style w:type="paragraph" w:customStyle="1" w:styleId="ESIntroParagraph9">
    <w:name w:val="ES_Intro Paragraph_9"/>
    <w:basedOn w:val="Subtitle9"/>
    <w:qFormat/>
    <w:rsid w:val="00D049D0"/>
  </w:style>
  <w:style w:type="paragraph" w:customStyle="1" w:styleId="Subtitle9">
    <w:name w:val="Subtitle_9"/>
    <w:basedOn w:val="Normal9"/>
    <w:next w:val="Normal9"/>
    <w:link w:val="SubtitleChar9"/>
    <w:uiPriority w:val="11"/>
    <w:semiHidden/>
    <w:qFormat/>
    <w:locked/>
    <w:rsid w:val="00980015"/>
    <w:pPr>
      <w:numPr>
        <w:ilvl w:val="1"/>
      </w:numPr>
      <w:spacing w:after="0"/>
    </w:pPr>
    <w:rPr>
      <w:rFonts w:eastAsiaTheme="majorEastAsia" w:cstheme="majorBidi"/>
      <w:color w:val="5A5A59"/>
      <w:sz w:val="27"/>
      <w:szCs w:val="27"/>
    </w:rPr>
  </w:style>
  <w:style w:type="character" w:customStyle="1" w:styleId="SubtitleChar9">
    <w:name w:val="Subtitle Char_9"/>
    <w:basedOn w:val="DefaultParagraphFont"/>
    <w:link w:val="Subtitle9"/>
    <w:uiPriority w:val="11"/>
    <w:semiHidden/>
    <w:rsid w:val="005711D2"/>
    <w:rPr>
      <w:rFonts w:ascii="Arial" w:eastAsiaTheme="majorEastAsia" w:hAnsi="Arial" w:cstheme="majorBidi"/>
      <w:color w:val="5A5A59"/>
      <w:sz w:val="27"/>
      <w:szCs w:val="27"/>
    </w:rPr>
  </w:style>
  <w:style w:type="paragraph" w:customStyle="1" w:styleId="Footer9">
    <w:name w:val="Footer_9"/>
    <w:basedOn w:val="Normal9"/>
    <w:link w:val="FooterChar9"/>
    <w:uiPriority w:val="99"/>
    <w:rsid w:val="00326F48"/>
    <w:pPr>
      <w:tabs>
        <w:tab w:val="center" w:pos="4320"/>
        <w:tab w:val="right" w:pos="8640"/>
      </w:tabs>
    </w:pPr>
  </w:style>
  <w:style w:type="character" w:customStyle="1" w:styleId="FooterChar9">
    <w:name w:val="Footer Char_9"/>
    <w:basedOn w:val="DefaultParagraphFont"/>
    <w:link w:val="Footer9"/>
    <w:uiPriority w:val="99"/>
    <w:rsid w:val="005711D2"/>
    <w:rPr>
      <w:rFonts w:ascii="Arial" w:hAnsi="Arial" w:cs="Arial"/>
      <w:sz w:val="18"/>
      <w:szCs w:val="18"/>
    </w:rPr>
  </w:style>
  <w:style w:type="table" w:customStyle="1" w:styleId="TableGrid9">
    <w:name w:val="Table Grid_9"/>
    <w:basedOn w:val="TableNormal"/>
    <w:uiPriority w:val="59"/>
    <w:locked/>
    <w:rsid w:val="00F97B56"/>
    <w:rPr>
      <w:rFonts w:ascii="Arial" w:hAnsi="Arial" w:cs="Arial"/>
      <w:sz w:val="18"/>
      <w:szCs w:val="18"/>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ESHeading19">
    <w:name w:val="ES_Heading 1_9"/>
    <w:basedOn w:val="Title9"/>
    <w:qFormat/>
    <w:rsid w:val="00D049D0"/>
  </w:style>
  <w:style w:type="paragraph" w:customStyle="1" w:styleId="Title9">
    <w:name w:val="Title_9"/>
    <w:next w:val="Subtitle9"/>
    <w:link w:val="TitleChar9"/>
    <w:uiPriority w:val="10"/>
    <w:semiHidden/>
    <w:qFormat/>
    <w:locked/>
    <w:rsid w:val="009F2302"/>
    <w:pPr>
      <w:spacing w:after="120" w:line="340" w:lineRule="atLeast"/>
      <w:outlineLvl w:val="0"/>
    </w:pPr>
    <w:rPr>
      <w:rFonts w:ascii="Arial" w:eastAsiaTheme="majorEastAsia" w:hAnsi="Arial" w:cstheme="majorBidi"/>
      <w:b/>
      <w:color w:val="AF272F"/>
      <w:spacing w:val="5"/>
      <w:kern w:val="28"/>
      <w:sz w:val="44"/>
      <w:szCs w:val="52"/>
    </w:rPr>
  </w:style>
  <w:style w:type="character" w:customStyle="1" w:styleId="TitleChar9">
    <w:name w:val="Title Char_9"/>
    <w:basedOn w:val="DefaultParagraphFont"/>
    <w:link w:val="Title9"/>
    <w:uiPriority w:val="10"/>
    <w:semiHidden/>
    <w:rsid w:val="005711D2"/>
    <w:rPr>
      <w:rFonts w:ascii="Arial" w:eastAsiaTheme="majorEastAsia" w:hAnsi="Arial" w:cstheme="majorBidi"/>
      <w:b/>
      <w:color w:val="AF272F"/>
      <w:spacing w:val="5"/>
      <w:kern w:val="28"/>
      <w:sz w:val="44"/>
      <w:szCs w:val="52"/>
    </w:rPr>
  </w:style>
  <w:style w:type="paragraph" w:customStyle="1" w:styleId="Heading38">
    <w:name w:val="Heading 3_8"/>
    <w:basedOn w:val="Normal9"/>
    <w:next w:val="Normal9"/>
    <w:link w:val="Heading3Char8"/>
    <w:uiPriority w:val="9"/>
    <w:semiHidden/>
    <w:qFormat/>
    <w:locked/>
    <w:rsid w:val="00600EB1"/>
    <w:pPr>
      <w:spacing w:before="240"/>
      <w:outlineLvl w:val="2"/>
    </w:pPr>
    <w:rPr>
      <w:b/>
      <w:color w:val="000000" w:themeColor="text1"/>
      <w:sz w:val="20"/>
    </w:rPr>
  </w:style>
  <w:style w:type="character" w:customStyle="1" w:styleId="Heading3Char8">
    <w:name w:val="Heading 3 Char_8"/>
    <w:basedOn w:val="DefaultParagraphFont"/>
    <w:link w:val="Heading38"/>
    <w:uiPriority w:val="9"/>
    <w:semiHidden/>
    <w:rsid w:val="005711D2"/>
    <w:rPr>
      <w:rFonts w:ascii="Arial" w:hAnsi="Arial" w:cs="Arial"/>
      <w:b/>
      <w:color w:val="000000" w:themeColor="text1"/>
      <w:sz w:val="20"/>
      <w:szCs w:val="18"/>
    </w:rPr>
  </w:style>
  <w:style w:type="paragraph" w:customStyle="1" w:styleId="ESBodyText9">
    <w:name w:val="ES_Body Text_9"/>
    <w:basedOn w:val="Normal9"/>
    <w:uiPriority w:val="99"/>
    <w:qFormat/>
    <w:rsid w:val="00D049D0"/>
  </w:style>
  <w:style w:type="paragraph" w:customStyle="1" w:styleId="NormalWeb10">
    <w:name w:val="Normal (Web)_10"/>
    <w:basedOn w:val="Normal10"/>
    <w:uiPriority w:val="99"/>
    <w:semiHidden/>
    <w:unhideWhenUsed/>
    <w:locked/>
    <w:rsid w:val="00C259B6"/>
    <w:pPr>
      <w:spacing w:before="100" w:beforeAutospacing="1" w:after="100" w:afterAutospacing="1" w:line="240" w:lineRule="auto"/>
    </w:pPr>
    <w:rPr>
      <w:rFonts w:ascii="Times New Roman" w:hAnsi="Times New Roman" w:cs="Times New Roman"/>
      <w:sz w:val="24"/>
      <w:szCs w:val="24"/>
    </w:rPr>
  </w:style>
  <w:style w:type="paragraph" w:customStyle="1" w:styleId="Normal10">
    <w:name w:val="Normal_10"/>
    <w:semiHidden/>
    <w:qFormat/>
    <w:rsid w:val="00127682"/>
    <w:pPr>
      <w:spacing w:after="120" w:line="240" w:lineRule="atLeast"/>
    </w:pPr>
    <w:rPr>
      <w:rFonts w:ascii="Arial" w:hAnsi="Arial" w:cs="Arial"/>
      <w:sz w:val="18"/>
      <w:szCs w:val="18"/>
    </w:rPr>
  </w:style>
  <w:style w:type="paragraph" w:customStyle="1" w:styleId="ESSubheading110">
    <w:name w:val="ES_Subheading 1_10"/>
    <w:basedOn w:val="ESIntroParagraph10"/>
    <w:qFormat/>
    <w:rsid w:val="00D84C0F"/>
    <w:pPr>
      <w:ind w:left="-567"/>
    </w:pPr>
    <w:rPr>
      <w:color w:val="AF272F"/>
      <w:sz w:val="28"/>
    </w:rPr>
  </w:style>
  <w:style w:type="paragraph" w:customStyle="1" w:styleId="ESIntroParagraph10">
    <w:name w:val="ES_Intro Paragraph_10"/>
    <w:basedOn w:val="Subtitle10"/>
    <w:qFormat/>
    <w:rsid w:val="00D049D0"/>
  </w:style>
  <w:style w:type="paragraph" w:customStyle="1" w:styleId="Subtitle10">
    <w:name w:val="Subtitle_10"/>
    <w:basedOn w:val="Normal10"/>
    <w:next w:val="Normal10"/>
    <w:link w:val="SubtitleChar10"/>
    <w:uiPriority w:val="11"/>
    <w:semiHidden/>
    <w:qFormat/>
    <w:locked/>
    <w:rsid w:val="00980015"/>
    <w:pPr>
      <w:numPr>
        <w:ilvl w:val="1"/>
      </w:numPr>
      <w:spacing w:after="0"/>
    </w:pPr>
    <w:rPr>
      <w:rFonts w:eastAsiaTheme="majorEastAsia" w:cstheme="majorBidi"/>
      <w:color w:val="5A5A59"/>
      <w:sz w:val="27"/>
      <w:szCs w:val="27"/>
    </w:rPr>
  </w:style>
  <w:style w:type="character" w:customStyle="1" w:styleId="SubtitleChar10">
    <w:name w:val="Subtitle Char_10"/>
    <w:basedOn w:val="DefaultParagraphFont"/>
    <w:link w:val="Subtitle10"/>
    <w:uiPriority w:val="11"/>
    <w:semiHidden/>
    <w:rsid w:val="005711D2"/>
    <w:rPr>
      <w:rFonts w:ascii="Arial" w:eastAsiaTheme="majorEastAsia" w:hAnsi="Arial" w:cstheme="majorBidi"/>
      <w:color w:val="5A5A59"/>
      <w:sz w:val="27"/>
      <w:szCs w:val="27"/>
    </w:rPr>
  </w:style>
  <w:style w:type="paragraph" w:customStyle="1" w:styleId="Footer10">
    <w:name w:val="Footer_10"/>
    <w:basedOn w:val="Normal10"/>
    <w:link w:val="FooterChar10"/>
    <w:uiPriority w:val="99"/>
    <w:rsid w:val="00326F48"/>
    <w:pPr>
      <w:tabs>
        <w:tab w:val="center" w:pos="4320"/>
        <w:tab w:val="right" w:pos="8640"/>
      </w:tabs>
    </w:pPr>
  </w:style>
  <w:style w:type="character" w:customStyle="1" w:styleId="FooterChar10">
    <w:name w:val="Footer Char_10"/>
    <w:basedOn w:val="DefaultParagraphFont"/>
    <w:link w:val="Footer10"/>
    <w:uiPriority w:val="99"/>
    <w:rsid w:val="005711D2"/>
    <w:rPr>
      <w:rFonts w:ascii="Arial" w:hAnsi="Arial" w:cs="Arial"/>
      <w:sz w:val="18"/>
      <w:szCs w:val="18"/>
    </w:rPr>
  </w:style>
  <w:style w:type="table" w:customStyle="1" w:styleId="TableGrid100">
    <w:name w:val="Table Grid_10"/>
    <w:basedOn w:val="TableNormal"/>
    <w:uiPriority w:val="59"/>
    <w:locked/>
    <w:rsid w:val="00F97B56"/>
    <w:rPr>
      <w:rFonts w:ascii="Arial" w:hAnsi="Arial" w:cs="Arial"/>
      <w:sz w:val="18"/>
      <w:szCs w:val="18"/>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ESHeading110">
    <w:name w:val="ES_Heading 1_10"/>
    <w:basedOn w:val="Title10"/>
    <w:qFormat/>
    <w:rsid w:val="00D049D0"/>
  </w:style>
  <w:style w:type="paragraph" w:customStyle="1" w:styleId="Title10">
    <w:name w:val="Title_10"/>
    <w:next w:val="Subtitle10"/>
    <w:link w:val="TitleChar10"/>
    <w:uiPriority w:val="10"/>
    <w:semiHidden/>
    <w:qFormat/>
    <w:locked/>
    <w:rsid w:val="009F2302"/>
    <w:pPr>
      <w:spacing w:after="120" w:line="340" w:lineRule="atLeast"/>
      <w:outlineLvl w:val="0"/>
    </w:pPr>
    <w:rPr>
      <w:rFonts w:ascii="Arial" w:eastAsiaTheme="majorEastAsia" w:hAnsi="Arial" w:cstheme="majorBidi"/>
      <w:b/>
      <w:color w:val="AF272F"/>
      <w:spacing w:val="5"/>
      <w:kern w:val="28"/>
      <w:sz w:val="44"/>
      <w:szCs w:val="52"/>
    </w:rPr>
  </w:style>
  <w:style w:type="character" w:customStyle="1" w:styleId="TitleChar10">
    <w:name w:val="Title Char_10"/>
    <w:basedOn w:val="DefaultParagraphFont"/>
    <w:link w:val="Title10"/>
    <w:uiPriority w:val="10"/>
    <w:semiHidden/>
    <w:rsid w:val="005711D2"/>
    <w:rPr>
      <w:rFonts w:ascii="Arial" w:eastAsiaTheme="majorEastAsia" w:hAnsi="Arial" w:cstheme="majorBidi"/>
      <w:b/>
      <w:color w:val="AF272F"/>
      <w:spacing w:val="5"/>
      <w:kern w:val="28"/>
      <w:sz w:val="44"/>
      <w:szCs w:val="52"/>
    </w:rPr>
  </w:style>
  <w:style w:type="paragraph" w:customStyle="1" w:styleId="Heading39">
    <w:name w:val="Heading 3_9"/>
    <w:basedOn w:val="Normal10"/>
    <w:next w:val="Normal10"/>
    <w:link w:val="Heading3Char9"/>
    <w:uiPriority w:val="9"/>
    <w:semiHidden/>
    <w:qFormat/>
    <w:locked/>
    <w:rsid w:val="00600EB1"/>
    <w:pPr>
      <w:spacing w:before="240"/>
      <w:outlineLvl w:val="2"/>
    </w:pPr>
    <w:rPr>
      <w:b/>
      <w:color w:val="000000" w:themeColor="text1"/>
      <w:sz w:val="20"/>
    </w:rPr>
  </w:style>
  <w:style w:type="character" w:customStyle="1" w:styleId="Heading3Char9">
    <w:name w:val="Heading 3 Char_9"/>
    <w:basedOn w:val="DefaultParagraphFont"/>
    <w:link w:val="Heading39"/>
    <w:uiPriority w:val="9"/>
    <w:semiHidden/>
    <w:rsid w:val="005711D2"/>
    <w:rPr>
      <w:rFonts w:ascii="Arial" w:hAnsi="Arial" w:cs="Arial"/>
      <w:b/>
      <w:color w:val="000000" w:themeColor="text1"/>
      <w:sz w:val="20"/>
      <w:szCs w:val="18"/>
    </w:rPr>
  </w:style>
  <w:style w:type="paragraph" w:customStyle="1" w:styleId="ESHeading20">
    <w:name w:val="ES_Heading 2_0"/>
    <w:basedOn w:val="Heading10"/>
    <w:qFormat/>
    <w:rsid w:val="00895870"/>
    <w:pPr>
      <w:spacing w:before="240" w:after="120"/>
    </w:pPr>
  </w:style>
  <w:style w:type="paragraph" w:customStyle="1" w:styleId="Heading10">
    <w:name w:val="Heading 1_0"/>
    <w:basedOn w:val="Normal10"/>
    <w:next w:val="Normal10"/>
    <w:link w:val="Heading1Char0"/>
    <w:uiPriority w:val="9"/>
    <w:semiHidden/>
    <w:qFormat/>
    <w:locked/>
    <w:rsid w:val="009F2302"/>
    <w:pPr>
      <w:keepNext/>
      <w:keepLines/>
      <w:spacing w:after="40"/>
      <w:outlineLvl w:val="0"/>
    </w:pPr>
    <w:rPr>
      <w:rFonts w:eastAsiaTheme="majorEastAsia" w:cstheme="majorBidi"/>
      <w:b/>
      <w:bCs/>
      <w:caps/>
      <w:color w:val="AF272F"/>
      <w:sz w:val="20"/>
      <w:szCs w:val="20"/>
    </w:rPr>
  </w:style>
  <w:style w:type="character" w:customStyle="1" w:styleId="Heading1Char0">
    <w:name w:val="Heading 1 Char_0"/>
    <w:basedOn w:val="DefaultParagraphFont"/>
    <w:link w:val="Heading10"/>
    <w:uiPriority w:val="9"/>
    <w:semiHidden/>
    <w:rsid w:val="005711D2"/>
    <w:rPr>
      <w:rFonts w:ascii="Arial" w:eastAsiaTheme="majorEastAsia" w:hAnsi="Arial" w:cstheme="majorBidi"/>
      <w:b/>
      <w:bCs/>
      <w:caps/>
      <w:color w:val="AF272F"/>
      <w:sz w:val="20"/>
      <w:szCs w:val="20"/>
    </w:rPr>
  </w:style>
  <w:style w:type="paragraph" w:customStyle="1" w:styleId="ESBodyText10">
    <w:name w:val="ES_Body Text_10"/>
    <w:basedOn w:val="Normal10"/>
    <w:uiPriority w:val="99"/>
    <w:qFormat/>
    <w:rsid w:val="00D049D0"/>
  </w:style>
  <w:style w:type="paragraph" w:customStyle="1" w:styleId="ng-binding">
    <w:name w:val="ng-binding"/>
    <w:basedOn w:val="Normal10"/>
    <w:rsid w:val="00ED24FC"/>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customStyle="1" w:styleId="Hyperlink0">
    <w:name w:val="Hyperlink_0"/>
    <w:basedOn w:val="DefaultParagraphFont"/>
    <w:uiPriority w:val="99"/>
    <w:unhideWhenUsed/>
    <w:locked/>
    <w:rsid w:val="002A4B6E"/>
    <w:rPr>
      <w:rFonts w:ascii="Arial" w:hAnsi="Arial" w:cs="Arial"/>
      <w:color w:val="0000FF" w:themeColor="hyperlink"/>
      <w:sz w:val="18"/>
      <w:szCs w:val="18"/>
      <w:u w:val="single"/>
    </w:rPr>
  </w:style>
  <w:style w:type="paragraph" w:customStyle="1" w:styleId="NormalWeb11">
    <w:name w:val="Normal (Web)_11"/>
    <w:basedOn w:val="Normal11"/>
    <w:uiPriority w:val="99"/>
    <w:semiHidden/>
    <w:unhideWhenUsed/>
    <w:locked/>
    <w:rsid w:val="00C259B6"/>
    <w:pPr>
      <w:spacing w:before="100" w:beforeAutospacing="1" w:after="100" w:afterAutospacing="1" w:line="240" w:lineRule="auto"/>
    </w:pPr>
    <w:rPr>
      <w:rFonts w:ascii="Times New Roman" w:hAnsi="Times New Roman" w:cs="Times New Roman"/>
      <w:sz w:val="24"/>
      <w:szCs w:val="24"/>
    </w:rPr>
  </w:style>
  <w:style w:type="paragraph" w:customStyle="1" w:styleId="Normal11">
    <w:name w:val="Normal_11"/>
    <w:semiHidden/>
    <w:qFormat/>
    <w:rsid w:val="00127682"/>
    <w:pPr>
      <w:spacing w:after="120" w:line="240" w:lineRule="atLeast"/>
    </w:pPr>
    <w:rPr>
      <w:rFonts w:ascii="Arial" w:hAnsi="Arial" w:cs="Arial"/>
      <w:sz w:val="18"/>
      <w:szCs w:val="18"/>
    </w:rPr>
  </w:style>
  <w:style w:type="paragraph" w:customStyle="1" w:styleId="Footer11">
    <w:name w:val="Footer_11"/>
    <w:basedOn w:val="Normal11"/>
    <w:link w:val="FooterChar11"/>
    <w:uiPriority w:val="99"/>
    <w:rsid w:val="00326F48"/>
    <w:pPr>
      <w:tabs>
        <w:tab w:val="center" w:pos="4320"/>
        <w:tab w:val="right" w:pos="8640"/>
      </w:tabs>
    </w:pPr>
  </w:style>
  <w:style w:type="character" w:customStyle="1" w:styleId="FooterChar11">
    <w:name w:val="Footer Char_11"/>
    <w:basedOn w:val="DefaultParagraphFont"/>
    <w:link w:val="Footer11"/>
    <w:uiPriority w:val="99"/>
    <w:rsid w:val="005711D2"/>
    <w:rPr>
      <w:rFonts w:ascii="Arial" w:hAnsi="Arial" w:cs="Arial"/>
      <w:sz w:val="18"/>
      <w:szCs w:val="18"/>
    </w:rPr>
  </w:style>
  <w:style w:type="paragraph" w:customStyle="1" w:styleId="ESSubheading111">
    <w:name w:val="ES_Subheading 1_11"/>
    <w:basedOn w:val="ESIntroParagraph11"/>
    <w:qFormat/>
    <w:rsid w:val="00D84C0F"/>
    <w:pPr>
      <w:ind w:left="-567"/>
    </w:pPr>
    <w:rPr>
      <w:color w:val="AF272F"/>
      <w:sz w:val="28"/>
    </w:rPr>
  </w:style>
  <w:style w:type="paragraph" w:customStyle="1" w:styleId="ESIntroParagraph11">
    <w:name w:val="ES_Intro Paragraph_11"/>
    <w:basedOn w:val="Subtitle11"/>
    <w:qFormat/>
    <w:rsid w:val="00D049D0"/>
  </w:style>
  <w:style w:type="paragraph" w:customStyle="1" w:styleId="Subtitle11">
    <w:name w:val="Subtitle_11"/>
    <w:basedOn w:val="Normal11"/>
    <w:next w:val="Normal11"/>
    <w:link w:val="SubtitleChar11"/>
    <w:uiPriority w:val="11"/>
    <w:semiHidden/>
    <w:qFormat/>
    <w:locked/>
    <w:rsid w:val="00980015"/>
    <w:pPr>
      <w:numPr>
        <w:ilvl w:val="1"/>
      </w:numPr>
      <w:spacing w:after="0"/>
    </w:pPr>
    <w:rPr>
      <w:rFonts w:eastAsiaTheme="majorEastAsia" w:cstheme="majorBidi"/>
      <w:color w:val="5A5A59"/>
      <w:sz w:val="27"/>
      <w:szCs w:val="27"/>
    </w:rPr>
  </w:style>
  <w:style w:type="character" w:customStyle="1" w:styleId="SubtitleChar11">
    <w:name w:val="Subtitle Char_11"/>
    <w:basedOn w:val="DefaultParagraphFont"/>
    <w:link w:val="Subtitle11"/>
    <w:uiPriority w:val="11"/>
    <w:semiHidden/>
    <w:rsid w:val="005711D2"/>
    <w:rPr>
      <w:rFonts w:ascii="Arial" w:eastAsiaTheme="majorEastAsia" w:hAnsi="Arial" w:cstheme="majorBidi"/>
      <w:color w:val="5A5A59"/>
      <w:sz w:val="27"/>
      <w:szCs w:val="27"/>
    </w:rPr>
  </w:style>
  <w:style w:type="table" w:customStyle="1" w:styleId="TableGrid11">
    <w:name w:val="Table Grid_11"/>
    <w:basedOn w:val="TableNormal"/>
    <w:uiPriority w:val="59"/>
    <w:locked/>
    <w:rsid w:val="00F97B56"/>
    <w:rPr>
      <w:rFonts w:ascii="Arial" w:hAnsi="Arial" w:cs="Arial"/>
      <w:sz w:val="18"/>
      <w:szCs w:val="18"/>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ESHeading111">
    <w:name w:val="ES_Heading 1_11"/>
    <w:basedOn w:val="Title11"/>
    <w:qFormat/>
    <w:rsid w:val="00D049D0"/>
  </w:style>
  <w:style w:type="paragraph" w:customStyle="1" w:styleId="Title11">
    <w:name w:val="Title_11"/>
    <w:next w:val="Subtitle11"/>
    <w:link w:val="TitleChar11"/>
    <w:uiPriority w:val="10"/>
    <w:semiHidden/>
    <w:qFormat/>
    <w:locked/>
    <w:rsid w:val="009F2302"/>
    <w:pPr>
      <w:spacing w:after="120" w:line="340" w:lineRule="atLeast"/>
      <w:outlineLvl w:val="0"/>
    </w:pPr>
    <w:rPr>
      <w:rFonts w:ascii="Arial" w:eastAsiaTheme="majorEastAsia" w:hAnsi="Arial" w:cstheme="majorBidi"/>
      <w:b/>
      <w:color w:val="AF272F"/>
      <w:spacing w:val="5"/>
      <w:kern w:val="28"/>
      <w:sz w:val="44"/>
      <w:szCs w:val="52"/>
    </w:rPr>
  </w:style>
  <w:style w:type="character" w:customStyle="1" w:styleId="TitleChar11">
    <w:name w:val="Title Char_11"/>
    <w:basedOn w:val="DefaultParagraphFont"/>
    <w:link w:val="Title11"/>
    <w:uiPriority w:val="10"/>
    <w:semiHidden/>
    <w:rsid w:val="005711D2"/>
    <w:rPr>
      <w:rFonts w:ascii="Arial" w:eastAsiaTheme="majorEastAsia" w:hAnsi="Arial" w:cstheme="majorBidi"/>
      <w:b/>
      <w:color w:val="AF272F"/>
      <w:spacing w:val="5"/>
      <w:kern w:val="28"/>
      <w:sz w:val="44"/>
      <w:szCs w:val="52"/>
    </w:rPr>
  </w:style>
  <w:style w:type="paragraph" w:customStyle="1" w:styleId="Heading3100">
    <w:name w:val="Heading 3_10"/>
    <w:basedOn w:val="Normal11"/>
    <w:next w:val="Normal11"/>
    <w:link w:val="Heading3Char100"/>
    <w:uiPriority w:val="9"/>
    <w:semiHidden/>
    <w:qFormat/>
    <w:locked/>
    <w:rsid w:val="00600EB1"/>
    <w:pPr>
      <w:spacing w:before="240"/>
      <w:outlineLvl w:val="2"/>
    </w:pPr>
    <w:rPr>
      <w:b/>
      <w:color w:val="000000" w:themeColor="text1"/>
      <w:sz w:val="20"/>
    </w:rPr>
  </w:style>
  <w:style w:type="character" w:customStyle="1" w:styleId="Heading3Char100">
    <w:name w:val="Heading 3 Char_10"/>
    <w:basedOn w:val="DefaultParagraphFont"/>
    <w:link w:val="Heading3100"/>
    <w:uiPriority w:val="9"/>
    <w:semiHidden/>
    <w:rsid w:val="005711D2"/>
    <w:rPr>
      <w:rFonts w:ascii="Arial" w:hAnsi="Arial" w:cs="Arial"/>
      <w:b/>
      <w:color w:val="000000" w:themeColor="text1"/>
      <w:sz w:val="20"/>
      <w:szCs w:val="18"/>
    </w:rPr>
  </w:style>
  <w:style w:type="paragraph" w:customStyle="1" w:styleId="ESBodyText11">
    <w:name w:val="ES_Body Text_11"/>
    <w:basedOn w:val="Normal11"/>
    <w:uiPriority w:val="99"/>
    <w:qFormat/>
    <w:rsid w:val="00D049D0"/>
  </w:style>
  <w:style w:type="paragraph" w:customStyle="1" w:styleId="NormalWeb12">
    <w:name w:val="Normal (Web)_12"/>
    <w:basedOn w:val="Normal12"/>
    <w:uiPriority w:val="99"/>
    <w:semiHidden/>
    <w:unhideWhenUsed/>
    <w:locked/>
    <w:rsid w:val="00C259B6"/>
    <w:pPr>
      <w:spacing w:before="100" w:beforeAutospacing="1" w:after="100" w:afterAutospacing="1" w:line="240" w:lineRule="auto"/>
    </w:pPr>
    <w:rPr>
      <w:rFonts w:ascii="Times New Roman" w:hAnsi="Times New Roman" w:cs="Times New Roman"/>
      <w:sz w:val="24"/>
      <w:szCs w:val="24"/>
    </w:rPr>
  </w:style>
  <w:style w:type="paragraph" w:customStyle="1" w:styleId="Normal12">
    <w:name w:val="Normal_12"/>
    <w:semiHidden/>
    <w:qFormat/>
    <w:rsid w:val="00127682"/>
    <w:pPr>
      <w:spacing w:after="120" w:line="240" w:lineRule="atLeast"/>
    </w:pPr>
    <w:rPr>
      <w:rFonts w:ascii="Arial" w:hAnsi="Arial" w:cs="Arial"/>
      <w:sz w:val="18"/>
      <w:szCs w:val="18"/>
    </w:rPr>
  </w:style>
  <w:style w:type="paragraph" w:customStyle="1" w:styleId="ESSubheading112">
    <w:name w:val="ES_Subheading 1_12"/>
    <w:basedOn w:val="ESIntroParagraph12"/>
    <w:qFormat/>
    <w:rsid w:val="00D84C0F"/>
    <w:pPr>
      <w:ind w:left="-567"/>
    </w:pPr>
    <w:rPr>
      <w:color w:val="AF272F"/>
      <w:sz w:val="28"/>
    </w:rPr>
  </w:style>
  <w:style w:type="paragraph" w:customStyle="1" w:styleId="ESIntroParagraph12">
    <w:name w:val="ES_Intro Paragraph_12"/>
    <w:basedOn w:val="Subtitle12"/>
    <w:qFormat/>
    <w:rsid w:val="00D049D0"/>
  </w:style>
  <w:style w:type="paragraph" w:customStyle="1" w:styleId="Subtitle12">
    <w:name w:val="Subtitle_12"/>
    <w:basedOn w:val="Normal12"/>
    <w:next w:val="Normal12"/>
    <w:link w:val="SubtitleChar12"/>
    <w:uiPriority w:val="11"/>
    <w:semiHidden/>
    <w:qFormat/>
    <w:locked/>
    <w:rsid w:val="00980015"/>
    <w:pPr>
      <w:numPr>
        <w:ilvl w:val="1"/>
      </w:numPr>
      <w:spacing w:after="0"/>
    </w:pPr>
    <w:rPr>
      <w:rFonts w:eastAsiaTheme="majorEastAsia" w:cstheme="majorBidi"/>
      <w:color w:val="5A5A59"/>
      <w:sz w:val="27"/>
      <w:szCs w:val="27"/>
    </w:rPr>
  </w:style>
  <w:style w:type="character" w:customStyle="1" w:styleId="SubtitleChar12">
    <w:name w:val="Subtitle Char_12"/>
    <w:basedOn w:val="DefaultParagraphFont"/>
    <w:link w:val="Subtitle12"/>
    <w:uiPriority w:val="11"/>
    <w:semiHidden/>
    <w:rsid w:val="005711D2"/>
    <w:rPr>
      <w:rFonts w:ascii="Arial" w:eastAsiaTheme="majorEastAsia" w:hAnsi="Arial" w:cstheme="majorBidi"/>
      <w:color w:val="5A5A59"/>
      <w:sz w:val="27"/>
      <w:szCs w:val="27"/>
    </w:rPr>
  </w:style>
  <w:style w:type="paragraph" w:customStyle="1" w:styleId="Footer12">
    <w:name w:val="Footer_12"/>
    <w:basedOn w:val="Normal12"/>
    <w:link w:val="FooterChar12"/>
    <w:uiPriority w:val="99"/>
    <w:rsid w:val="00326F48"/>
    <w:pPr>
      <w:tabs>
        <w:tab w:val="center" w:pos="4320"/>
        <w:tab w:val="right" w:pos="8640"/>
      </w:tabs>
    </w:pPr>
  </w:style>
  <w:style w:type="character" w:customStyle="1" w:styleId="FooterChar12">
    <w:name w:val="Footer Char_12"/>
    <w:basedOn w:val="DefaultParagraphFont"/>
    <w:link w:val="Footer12"/>
    <w:uiPriority w:val="99"/>
    <w:rsid w:val="005711D2"/>
    <w:rPr>
      <w:rFonts w:ascii="Arial" w:hAnsi="Arial" w:cs="Arial"/>
      <w:sz w:val="18"/>
      <w:szCs w:val="18"/>
    </w:rPr>
  </w:style>
  <w:style w:type="table" w:customStyle="1" w:styleId="TableGrid12">
    <w:name w:val="Table Grid_12"/>
    <w:basedOn w:val="TableNormal"/>
    <w:uiPriority w:val="59"/>
    <w:locked/>
    <w:rsid w:val="00F97B56"/>
    <w:rPr>
      <w:rFonts w:ascii="Arial" w:hAnsi="Arial" w:cs="Arial"/>
      <w:sz w:val="18"/>
      <w:szCs w:val="18"/>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ESHeading112">
    <w:name w:val="ES_Heading 1_12"/>
    <w:basedOn w:val="Title12"/>
    <w:qFormat/>
    <w:rsid w:val="00D049D0"/>
  </w:style>
  <w:style w:type="paragraph" w:customStyle="1" w:styleId="Title12">
    <w:name w:val="Title_12"/>
    <w:next w:val="Subtitle12"/>
    <w:link w:val="TitleChar12"/>
    <w:uiPriority w:val="10"/>
    <w:semiHidden/>
    <w:qFormat/>
    <w:locked/>
    <w:rsid w:val="009F2302"/>
    <w:pPr>
      <w:spacing w:after="120" w:line="340" w:lineRule="atLeast"/>
      <w:outlineLvl w:val="0"/>
    </w:pPr>
    <w:rPr>
      <w:rFonts w:ascii="Arial" w:eastAsiaTheme="majorEastAsia" w:hAnsi="Arial" w:cstheme="majorBidi"/>
      <w:b/>
      <w:color w:val="AF272F"/>
      <w:spacing w:val="5"/>
      <w:kern w:val="28"/>
      <w:sz w:val="44"/>
      <w:szCs w:val="52"/>
    </w:rPr>
  </w:style>
  <w:style w:type="character" w:customStyle="1" w:styleId="TitleChar12">
    <w:name w:val="Title Char_12"/>
    <w:basedOn w:val="DefaultParagraphFont"/>
    <w:link w:val="Title12"/>
    <w:uiPriority w:val="10"/>
    <w:semiHidden/>
    <w:rsid w:val="005711D2"/>
    <w:rPr>
      <w:rFonts w:ascii="Arial" w:eastAsiaTheme="majorEastAsia" w:hAnsi="Arial" w:cstheme="majorBidi"/>
      <w:b/>
      <w:color w:val="AF272F"/>
      <w:spacing w:val="5"/>
      <w:kern w:val="28"/>
      <w:sz w:val="44"/>
      <w:szCs w:val="52"/>
    </w:rPr>
  </w:style>
  <w:style w:type="paragraph" w:customStyle="1" w:styleId="Heading311">
    <w:name w:val="Heading 3_11"/>
    <w:basedOn w:val="Normal12"/>
    <w:next w:val="Normal12"/>
    <w:link w:val="Heading3Char11"/>
    <w:uiPriority w:val="9"/>
    <w:semiHidden/>
    <w:qFormat/>
    <w:locked/>
    <w:rsid w:val="00600EB1"/>
    <w:pPr>
      <w:spacing w:before="240"/>
      <w:outlineLvl w:val="2"/>
    </w:pPr>
    <w:rPr>
      <w:b/>
      <w:color w:val="000000" w:themeColor="text1"/>
      <w:sz w:val="20"/>
    </w:rPr>
  </w:style>
  <w:style w:type="character" w:customStyle="1" w:styleId="Heading3Char11">
    <w:name w:val="Heading 3 Char_11"/>
    <w:basedOn w:val="DefaultParagraphFont"/>
    <w:link w:val="Heading311"/>
    <w:uiPriority w:val="9"/>
    <w:semiHidden/>
    <w:rsid w:val="005711D2"/>
    <w:rPr>
      <w:rFonts w:ascii="Arial" w:hAnsi="Arial" w:cs="Arial"/>
      <w:b/>
      <w:color w:val="000000" w:themeColor="text1"/>
      <w:sz w:val="20"/>
      <w:szCs w:val="18"/>
    </w:rPr>
  </w:style>
  <w:style w:type="paragraph" w:customStyle="1" w:styleId="ESBodyText12">
    <w:name w:val="ES_Body Text_12"/>
    <w:basedOn w:val="Normal12"/>
    <w:uiPriority w:val="99"/>
    <w:qFormat/>
    <w:rsid w:val="00D049D0"/>
  </w:style>
  <w:style w:type="paragraph" w:customStyle="1" w:styleId="NormalWeb13">
    <w:name w:val="Normal (Web)_13"/>
    <w:basedOn w:val="Normal13"/>
    <w:uiPriority w:val="99"/>
    <w:semiHidden/>
    <w:unhideWhenUsed/>
    <w:locked/>
    <w:rsid w:val="00C259B6"/>
    <w:pPr>
      <w:spacing w:before="100" w:beforeAutospacing="1" w:after="100" w:afterAutospacing="1" w:line="240" w:lineRule="auto"/>
    </w:pPr>
    <w:rPr>
      <w:rFonts w:ascii="Times New Roman" w:hAnsi="Times New Roman" w:cs="Times New Roman"/>
      <w:sz w:val="24"/>
      <w:szCs w:val="24"/>
    </w:rPr>
  </w:style>
  <w:style w:type="paragraph" w:customStyle="1" w:styleId="Normal13">
    <w:name w:val="Normal_13"/>
    <w:semiHidden/>
    <w:qFormat/>
    <w:rsid w:val="00127682"/>
    <w:pPr>
      <w:spacing w:after="120" w:line="240" w:lineRule="atLeast"/>
    </w:pPr>
    <w:rPr>
      <w:rFonts w:ascii="Arial" w:hAnsi="Arial" w:cs="Arial"/>
      <w:sz w:val="18"/>
      <w:szCs w:val="18"/>
    </w:rPr>
  </w:style>
  <w:style w:type="paragraph" w:customStyle="1" w:styleId="ESSubheading113">
    <w:name w:val="ES_Subheading 1_13"/>
    <w:basedOn w:val="ESIntroParagraph13"/>
    <w:qFormat/>
    <w:rsid w:val="00D84C0F"/>
    <w:pPr>
      <w:ind w:left="-567"/>
    </w:pPr>
    <w:rPr>
      <w:color w:val="AF272F"/>
      <w:sz w:val="28"/>
    </w:rPr>
  </w:style>
  <w:style w:type="paragraph" w:customStyle="1" w:styleId="ESIntroParagraph13">
    <w:name w:val="ES_Intro Paragraph_13"/>
    <w:basedOn w:val="Subtitle13"/>
    <w:qFormat/>
    <w:rsid w:val="00D049D0"/>
  </w:style>
  <w:style w:type="paragraph" w:customStyle="1" w:styleId="Subtitle13">
    <w:name w:val="Subtitle_13"/>
    <w:basedOn w:val="Normal13"/>
    <w:next w:val="Normal13"/>
    <w:link w:val="SubtitleChar13"/>
    <w:uiPriority w:val="11"/>
    <w:semiHidden/>
    <w:qFormat/>
    <w:locked/>
    <w:rsid w:val="00980015"/>
    <w:pPr>
      <w:numPr>
        <w:ilvl w:val="1"/>
      </w:numPr>
      <w:spacing w:after="0"/>
    </w:pPr>
    <w:rPr>
      <w:rFonts w:eastAsiaTheme="majorEastAsia" w:cstheme="majorBidi"/>
      <w:color w:val="5A5A59"/>
      <w:sz w:val="27"/>
      <w:szCs w:val="27"/>
    </w:rPr>
  </w:style>
  <w:style w:type="character" w:customStyle="1" w:styleId="SubtitleChar13">
    <w:name w:val="Subtitle Char_13"/>
    <w:basedOn w:val="DefaultParagraphFont"/>
    <w:link w:val="Subtitle13"/>
    <w:uiPriority w:val="11"/>
    <w:semiHidden/>
    <w:rsid w:val="005711D2"/>
    <w:rPr>
      <w:rFonts w:ascii="Arial" w:eastAsiaTheme="majorEastAsia" w:hAnsi="Arial" w:cstheme="majorBidi"/>
      <w:color w:val="5A5A59"/>
      <w:sz w:val="27"/>
      <w:szCs w:val="27"/>
    </w:rPr>
  </w:style>
  <w:style w:type="paragraph" w:customStyle="1" w:styleId="Footer13">
    <w:name w:val="Footer_13"/>
    <w:basedOn w:val="Normal13"/>
    <w:link w:val="FooterChar13"/>
    <w:uiPriority w:val="99"/>
    <w:rsid w:val="00326F48"/>
    <w:pPr>
      <w:tabs>
        <w:tab w:val="center" w:pos="4320"/>
        <w:tab w:val="right" w:pos="8640"/>
      </w:tabs>
    </w:pPr>
  </w:style>
  <w:style w:type="character" w:customStyle="1" w:styleId="FooterChar13">
    <w:name w:val="Footer Char_13"/>
    <w:basedOn w:val="DefaultParagraphFont"/>
    <w:link w:val="Footer13"/>
    <w:uiPriority w:val="99"/>
    <w:rsid w:val="005711D2"/>
    <w:rPr>
      <w:rFonts w:ascii="Arial" w:hAnsi="Arial" w:cs="Arial"/>
      <w:sz w:val="18"/>
      <w:szCs w:val="18"/>
    </w:rPr>
  </w:style>
  <w:style w:type="table" w:customStyle="1" w:styleId="TableGrid13">
    <w:name w:val="Table Grid_13"/>
    <w:basedOn w:val="TableNormal"/>
    <w:uiPriority w:val="59"/>
    <w:locked/>
    <w:rsid w:val="00F97B56"/>
    <w:rPr>
      <w:rFonts w:ascii="Arial" w:hAnsi="Arial" w:cs="Arial"/>
      <w:sz w:val="18"/>
      <w:szCs w:val="18"/>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ESHeading113">
    <w:name w:val="ES_Heading 1_13"/>
    <w:basedOn w:val="Title13"/>
    <w:qFormat/>
    <w:rsid w:val="00D049D0"/>
  </w:style>
  <w:style w:type="paragraph" w:customStyle="1" w:styleId="Title13">
    <w:name w:val="Title_13"/>
    <w:next w:val="Subtitle13"/>
    <w:link w:val="TitleChar13"/>
    <w:uiPriority w:val="10"/>
    <w:semiHidden/>
    <w:qFormat/>
    <w:locked/>
    <w:rsid w:val="009F2302"/>
    <w:pPr>
      <w:spacing w:after="120" w:line="340" w:lineRule="atLeast"/>
      <w:outlineLvl w:val="0"/>
    </w:pPr>
    <w:rPr>
      <w:rFonts w:ascii="Arial" w:eastAsiaTheme="majorEastAsia" w:hAnsi="Arial" w:cstheme="majorBidi"/>
      <w:b/>
      <w:color w:val="AF272F"/>
      <w:spacing w:val="5"/>
      <w:kern w:val="28"/>
      <w:sz w:val="44"/>
      <w:szCs w:val="52"/>
    </w:rPr>
  </w:style>
  <w:style w:type="character" w:customStyle="1" w:styleId="TitleChar13">
    <w:name w:val="Title Char_13"/>
    <w:basedOn w:val="DefaultParagraphFont"/>
    <w:link w:val="Title13"/>
    <w:uiPriority w:val="10"/>
    <w:semiHidden/>
    <w:rsid w:val="005711D2"/>
    <w:rPr>
      <w:rFonts w:ascii="Arial" w:eastAsiaTheme="majorEastAsia" w:hAnsi="Arial" w:cstheme="majorBidi"/>
      <w:b/>
      <w:color w:val="AF272F"/>
      <w:spacing w:val="5"/>
      <w:kern w:val="28"/>
      <w:sz w:val="44"/>
      <w:szCs w:val="52"/>
    </w:rPr>
  </w:style>
  <w:style w:type="paragraph" w:customStyle="1" w:styleId="Heading312">
    <w:name w:val="Heading 3_12"/>
    <w:basedOn w:val="Normal13"/>
    <w:next w:val="Normal13"/>
    <w:link w:val="Heading3Char12"/>
    <w:uiPriority w:val="9"/>
    <w:semiHidden/>
    <w:qFormat/>
    <w:locked/>
    <w:rsid w:val="00600EB1"/>
    <w:pPr>
      <w:spacing w:before="240"/>
      <w:outlineLvl w:val="2"/>
    </w:pPr>
    <w:rPr>
      <w:b/>
      <w:color w:val="000000" w:themeColor="text1"/>
      <w:sz w:val="20"/>
    </w:rPr>
  </w:style>
  <w:style w:type="character" w:customStyle="1" w:styleId="Heading3Char12">
    <w:name w:val="Heading 3 Char_12"/>
    <w:basedOn w:val="DefaultParagraphFont"/>
    <w:link w:val="Heading312"/>
    <w:uiPriority w:val="9"/>
    <w:semiHidden/>
    <w:rsid w:val="005711D2"/>
    <w:rPr>
      <w:rFonts w:ascii="Arial" w:hAnsi="Arial" w:cs="Arial"/>
      <w:b/>
      <w:color w:val="000000" w:themeColor="text1"/>
      <w:sz w:val="20"/>
      <w:szCs w:val="18"/>
    </w:rPr>
  </w:style>
  <w:style w:type="paragraph" w:customStyle="1" w:styleId="ng-binding0">
    <w:name w:val="ng-binding_0"/>
    <w:basedOn w:val="Normal13"/>
    <w:rsid w:val="00ED24FC"/>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paragraph" w:customStyle="1" w:styleId="ESBodyText13">
    <w:name w:val="ES_Body Text_13"/>
    <w:basedOn w:val="Normal13"/>
    <w:uiPriority w:val="99"/>
    <w:qFormat/>
    <w:rsid w:val="00D049D0"/>
  </w:style>
  <w:style w:type="paragraph" w:customStyle="1" w:styleId="NormalWeb14">
    <w:name w:val="Normal (Web)_14"/>
    <w:basedOn w:val="Normal14"/>
    <w:uiPriority w:val="99"/>
    <w:semiHidden/>
    <w:unhideWhenUsed/>
    <w:locked/>
    <w:rsid w:val="00C259B6"/>
    <w:pPr>
      <w:spacing w:before="100" w:beforeAutospacing="1" w:after="100" w:afterAutospacing="1" w:line="240" w:lineRule="auto"/>
    </w:pPr>
    <w:rPr>
      <w:rFonts w:ascii="Times New Roman" w:hAnsi="Times New Roman" w:cs="Times New Roman"/>
      <w:sz w:val="24"/>
      <w:szCs w:val="24"/>
    </w:rPr>
  </w:style>
  <w:style w:type="paragraph" w:customStyle="1" w:styleId="Normal14">
    <w:name w:val="Normal_14"/>
    <w:semiHidden/>
    <w:qFormat/>
    <w:rsid w:val="00127682"/>
    <w:pPr>
      <w:spacing w:after="120" w:line="240" w:lineRule="atLeast"/>
    </w:pPr>
    <w:rPr>
      <w:rFonts w:ascii="Arial" w:hAnsi="Arial" w:cs="Arial"/>
      <w:sz w:val="18"/>
      <w:szCs w:val="18"/>
    </w:rPr>
  </w:style>
  <w:style w:type="paragraph" w:customStyle="1" w:styleId="ESSubheading114">
    <w:name w:val="ES_Subheading 1_14"/>
    <w:basedOn w:val="ESIntroParagraph14"/>
    <w:qFormat/>
    <w:rsid w:val="00D84C0F"/>
    <w:pPr>
      <w:ind w:left="-567"/>
    </w:pPr>
    <w:rPr>
      <w:color w:val="AF272F"/>
      <w:sz w:val="28"/>
    </w:rPr>
  </w:style>
  <w:style w:type="paragraph" w:customStyle="1" w:styleId="ESIntroParagraph14">
    <w:name w:val="ES_Intro Paragraph_14"/>
    <w:basedOn w:val="Subtitle14"/>
    <w:qFormat/>
    <w:rsid w:val="00D049D0"/>
  </w:style>
  <w:style w:type="paragraph" w:customStyle="1" w:styleId="Subtitle14">
    <w:name w:val="Subtitle_14"/>
    <w:basedOn w:val="Normal14"/>
    <w:next w:val="Normal14"/>
    <w:link w:val="SubtitleChar14"/>
    <w:uiPriority w:val="11"/>
    <w:semiHidden/>
    <w:qFormat/>
    <w:locked/>
    <w:rsid w:val="00980015"/>
    <w:pPr>
      <w:numPr>
        <w:ilvl w:val="1"/>
      </w:numPr>
      <w:spacing w:after="0"/>
    </w:pPr>
    <w:rPr>
      <w:rFonts w:eastAsiaTheme="majorEastAsia" w:cstheme="majorBidi"/>
      <w:color w:val="5A5A59"/>
      <w:sz w:val="27"/>
      <w:szCs w:val="27"/>
    </w:rPr>
  </w:style>
  <w:style w:type="character" w:customStyle="1" w:styleId="SubtitleChar14">
    <w:name w:val="Subtitle Char_14"/>
    <w:basedOn w:val="DefaultParagraphFont"/>
    <w:link w:val="Subtitle14"/>
    <w:uiPriority w:val="11"/>
    <w:semiHidden/>
    <w:rsid w:val="005711D2"/>
    <w:rPr>
      <w:rFonts w:ascii="Arial" w:eastAsiaTheme="majorEastAsia" w:hAnsi="Arial" w:cstheme="majorBidi"/>
      <w:color w:val="5A5A59"/>
      <w:sz w:val="27"/>
      <w:szCs w:val="27"/>
    </w:rPr>
  </w:style>
  <w:style w:type="paragraph" w:customStyle="1" w:styleId="Footer14">
    <w:name w:val="Footer_14"/>
    <w:basedOn w:val="Normal14"/>
    <w:link w:val="FooterChar14"/>
    <w:uiPriority w:val="99"/>
    <w:rsid w:val="00326F48"/>
    <w:pPr>
      <w:tabs>
        <w:tab w:val="center" w:pos="4320"/>
        <w:tab w:val="right" w:pos="8640"/>
      </w:tabs>
    </w:pPr>
  </w:style>
  <w:style w:type="character" w:customStyle="1" w:styleId="FooterChar14">
    <w:name w:val="Footer Char_14"/>
    <w:basedOn w:val="DefaultParagraphFont"/>
    <w:link w:val="Footer14"/>
    <w:uiPriority w:val="99"/>
    <w:rsid w:val="005711D2"/>
    <w:rPr>
      <w:rFonts w:ascii="Arial" w:hAnsi="Arial" w:cs="Arial"/>
      <w:sz w:val="18"/>
      <w:szCs w:val="18"/>
    </w:rPr>
  </w:style>
  <w:style w:type="table" w:customStyle="1" w:styleId="TableGrid14">
    <w:name w:val="Table Grid_14"/>
    <w:basedOn w:val="TableNormal"/>
    <w:uiPriority w:val="59"/>
    <w:locked/>
    <w:rsid w:val="00F97B56"/>
    <w:rPr>
      <w:rFonts w:ascii="Arial" w:hAnsi="Arial" w:cs="Arial"/>
      <w:sz w:val="18"/>
      <w:szCs w:val="18"/>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ESHeading114">
    <w:name w:val="ES_Heading 1_14"/>
    <w:basedOn w:val="Title14"/>
    <w:qFormat/>
    <w:rsid w:val="00D049D0"/>
  </w:style>
  <w:style w:type="paragraph" w:customStyle="1" w:styleId="Title14">
    <w:name w:val="Title_14"/>
    <w:next w:val="Subtitle14"/>
    <w:link w:val="TitleChar14"/>
    <w:uiPriority w:val="10"/>
    <w:semiHidden/>
    <w:qFormat/>
    <w:locked/>
    <w:rsid w:val="009F2302"/>
    <w:pPr>
      <w:spacing w:after="120" w:line="340" w:lineRule="atLeast"/>
      <w:outlineLvl w:val="0"/>
    </w:pPr>
    <w:rPr>
      <w:rFonts w:ascii="Arial" w:eastAsiaTheme="majorEastAsia" w:hAnsi="Arial" w:cstheme="majorBidi"/>
      <w:b/>
      <w:color w:val="AF272F"/>
      <w:spacing w:val="5"/>
      <w:kern w:val="28"/>
      <w:sz w:val="44"/>
      <w:szCs w:val="52"/>
    </w:rPr>
  </w:style>
  <w:style w:type="character" w:customStyle="1" w:styleId="TitleChar14">
    <w:name w:val="Title Char_14"/>
    <w:basedOn w:val="DefaultParagraphFont"/>
    <w:link w:val="Title14"/>
    <w:uiPriority w:val="10"/>
    <w:semiHidden/>
    <w:rsid w:val="005711D2"/>
    <w:rPr>
      <w:rFonts w:ascii="Arial" w:eastAsiaTheme="majorEastAsia" w:hAnsi="Arial" w:cstheme="majorBidi"/>
      <w:b/>
      <w:color w:val="AF272F"/>
      <w:spacing w:val="5"/>
      <w:kern w:val="28"/>
      <w:sz w:val="44"/>
      <w:szCs w:val="52"/>
    </w:rPr>
  </w:style>
  <w:style w:type="paragraph" w:customStyle="1" w:styleId="ESBodyText14">
    <w:name w:val="ES_Body Text_14"/>
    <w:basedOn w:val="Normal14"/>
    <w:uiPriority w:val="99"/>
    <w:qFormat/>
    <w:rsid w:val="00D049D0"/>
  </w:style>
  <w:style w:type="paragraph" w:customStyle="1" w:styleId="NormalWeb15">
    <w:name w:val="Normal (Web)_15"/>
    <w:basedOn w:val="Normal15"/>
    <w:uiPriority w:val="99"/>
    <w:semiHidden/>
    <w:unhideWhenUsed/>
    <w:locked/>
    <w:rsid w:val="00C259B6"/>
    <w:pPr>
      <w:spacing w:before="100" w:beforeAutospacing="1" w:after="100" w:afterAutospacing="1" w:line="240" w:lineRule="auto"/>
    </w:pPr>
    <w:rPr>
      <w:rFonts w:ascii="Times New Roman" w:hAnsi="Times New Roman" w:cs="Times New Roman"/>
      <w:sz w:val="24"/>
      <w:szCs w:val="24"/>
    </w:rPr>
  </w:style>
  <w:style w:type="paragraph" w:customStyle="1" w:styleId="Normal15">
    <w:name w:val="Normal_15"/>
    <w:semiHidden/>
    <w:qFormat/>
    <w:rsid w:val="00127682"/>
    <w:pPr>
      <w:spacing w:after="120" w:line="240" w:lineRule="atLeast"/>
    </w:pPr>
    <w:rPr>
      <w:rFonts w:ascii="Arial" w:hAnsi="Arial" w:cs="Arial"/>
      <w:sz w:val="18"/>
      <w:szCs w:val="18"/>
    </w:rPr>
  </w:style>
  <w:style w:type="paragraph" w:customStyle="1" w:styleId="Footer15">
    <w:name w:val="Footer_15"/>
    <w:basedOn w:val="Normal15"/>
    <w:link w:val="FooterChar15"/>
    <w:uiPriority w:val="99"/>
    <w:rsid w:val="00326F48"/>
    <w:pPr>
      <w:tabs>
        <w:tab w:val="center" w:pos="4320"/>
        <w:tab w:val="right" w:pos="8640"/>
      </w:tabs>
    </w:pPr>
  </w:style>
  <w:style w:type="character" w:customStyle="1" w:styleId="FooterChar15">
    <w:name w:val="Footer Char_15"/>
    <w:basedOn w:val="DefaultParagraphFont"/>
    <w:link w:val="Footer15"/>
    <w:uiPriority w:val="99"/>
    <w:rsid w:val="005711D2"/>
    <w:rPr>
      <w:rFonts w:ascii="Arial" w:hAnsi="Arial" w:cs="Arial"/>
      <w:sz w:val="18"/>
      <w:szCs w:val="18"/>
    </w:rPr>
  </w:style>
  <w:style w:type="paragraph" w:customStyle="1" w:styleId="ESSubheading115">
    <w:name w:val="ES_Subheading 1_15"/>
    <w:basedOn w:val="ESIntroParagraph15"/>
    <w:qFormat/>
    <w:rsid w:val="00D84C0F"/>
    <w:pPr>
      <w:ind w:left="-567"/>
    </w:pPr>
    <w:rPr>
      <w:color w:val="AF272F"/>
      <w:sz w:val="28"/>
    </w:rPr>
  </w:style>
  <w:style w:type="paragraph" w:customStyle="1" w:styleId="ESIntroParagraph15">
    <w:name w:val="ES_Intro Paragraph_15"/>
    <w:basedOn w:val="Subtitle15"/>
    <w:qFormat/>
    <w:rsid w:val="00D049D0"/>
  </w:style>
  <w:style w:type="paragraph" w:customStyle="1" w:styleId="Subtitle15">
    <w:name w:val="Subtitle_15"/>
    <w:basedOn w:val="Normal15"/>
    <w:next w:val="Normal15"/>
    <w:link w:val="SubtitleChar15"/>
    <w:uiPriority w:val="11"/>
    <w:semiHidden/>
    <w:qFormat/>
    <w:locked/>
    <w:rsid w:val="00980015"/>
    <w:pPr>
      <w:numPr>
        <w:ilvl w:val="1"/>
      </w:numPr>
      <w:spacing w:after="0"/>
    </w:pPr>
    <w:rPr>
      <w:rFonts w:eastAsiaTheme="majorEastAsia" w:cstheme="majorBidi"/>
      <w:color w:val="5A5A59"/>
      <w:sz w:val="27"/>
      <w:szCs w:val="27"/>
    </w:rPr>
  </w:style>
  <w:style w:type="character" w:customStyle="1" w:styleId="SubtitleChar15">
    <w:name w:val="Subtitle Char_15"/>
    <w:basedOn w:val="DefaultParagraphFont"/>
    <w:link w:val="Subtitle15"/>
    <w:uiPriority w:val="11"/>
    <w:semiHidden/>
    <w:rsid w:val="005711D2"/>
    <w:rPr>
      <w:rFonts w:ascii="Arial" w:eastAsiaTheme="majorEastAsia" w:hAnsi="Arial" w:cstheme="majorBidi"/>
      <w:color w:val="5A5A59"/>
      <w:sz w:val="27"/>
      <w:szCs w:val="27"/>
    </w:rPr>
  </w:style>
  <w:style w:type="table" w:customStyle="1" w:styleId="TableGrid15">
    <w:name w:val="Table Grid_15"/>
    <w:basedOn w:val="TableNormal"/>
    <w:uiPriority w:val="59"/>
    <w:locked/>
    <w:rsid w:val="00F97B56"/>
    <w:rPr>
      <w:rFonts w:ascii="Arial" w:hAnsi="Arial" w:cs="Arial"/>
      <w:sz w:val="18"/>
      <w:szCs w:val="18"/>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ESHeading115">
    <w:name w:val="ES_Heading 1_15"/>
    <w:basedOn w:val="Title15"/>
    <w:qFormat/>
    <w:rsid w:val="00D049D0"/>
  </w:style>
  <w:style w:type="paragraph" w:customStyle="1" w:styleId="Title15">
    <w:name w:val="Title_15"/>
    <w:next w:val="Subtitle15"/>
    <w:link w:val="TitleChar15"/>
    <w:uiPriority w:val="10"/>
    <w:semiHidden/>
    <w:qFormat/>
    <w:locked/>
    <w:rsid w:val="009F2302"/>
    <w:pPr>
      <w:spacing w:after="120" w:line="340" w:lineRule="atLeast"/>
      <w:outlineLvl w:val="0"/>
    </w:pPr>
    <w:rPr>
      <w:rFonts w:ascii="Arial" w:eastAsiaTheme="majorEastAsia" w:hAnsi="Arial" w:cstheme="majorBidi"/>
      <w:b/>
      <w:color w:val="AF272F"/>
      <w:spacing w:val="5"/>
      <w:kern w:val="28"/>
      <w:sz w:val="44"/>
      <w:szCs w:val="52"/>
    </w:rPr>
  </w:style>
  <w:style w:type="character" w:customStyle="1" w:styleId="TitleChar15">
    <w:name w:val="Title Char_15"/>
    <w:basedOn w:val="DefaultParagraphFont"/>
    <w:link w:val="Title15"/>
    <w:uiPriority w:val="10"/>
    <w:semiHidden/>
    <w:rsid w:val="005711D2"/>
    <w:rPr>
      <w:rFonts w:ascii="Arial" w:eastAsiaTheme="majorEastAsia" w:hAnsi="Arial" w:cstheme="majorBidi"/>
      <w:b/>
      <w:color w:val="AF272F"/>
      <w:spacing w:val="5"/>
      <w:kern w:val="28"/>
      <w:sz w:val="44"/>
      <w:szCs w:val="52"/>
    </w:rPr>
  </w:style>
  <w:style w:type="paragraph" w:customStyle="1" w:styleId="ESBodyText15">
    <w:name w:val="ES_Body Text_15"/>
    <w:basedOn w:val="Normal15"/>
    <w:uiPriority w:val="99"/>
    <w:qFormat/>
    <w:rsid w:val="00D049D0"/>
  </w:style>
  <w:style w:type="paragraph" w:customStyle="1" w:styleId="NormalWeb16">
    <w:name w:val="Normal (Web)_16"/>
    <w:basedOn w:val="Normal16"/>
    <w:uiPriority w:val="99"/>
    <w:semiHidden/>
    <w:unhideWhenUsed/>
    <w:locked/>
    <w:rsid w:val="00C259B6"/>
    <w:pPr>
      <w:spacing w:before="100" w:beforeAutospacing="1" w:after="100" w:afterAutospacing="1" w:line="240" w:lineRule="auto"/>
    </w:pPr>
    <w:rPr>
      <w:rFonts w:ascii="Times New Roman" w:hAnsi="Times New Roman" w:cs="Times New Roman"/>
      <w:sz w:val="24"/>
      <w:szCs w:val="24"/>
    </w:rPr>
  </w:style>
  <w:style w:type="paragraph" w:customStyle="1" w:styleId="Normal16">
    <w:name w:val="Normal_16"/>
    <w:semiHidden/>
    <w:qFormat/>
    <w:rsid w:val="00127682"/>
    <w:pPr>
      <w:spacing w:after="120" w:line="240" w:lineRule="atLeast"/>
    </w:pPr>
    <w:rPr>
      <w:rFonts w:ascii="Arial" w:hAnsi="Arial" w:cs="Arial"/>
      <w:sz w:val="18"/>
      <w:szCs w:val="18"/>
    </w:rPr>
  </w:style>
  <w:style w:type="paragraph" w:customStyle="1" w:styleId="Footer16">
    <w:name w:val="Footer_16"/>
    <w:basedOn w:val="Normal16"/>
    <w:link w:val="FooterChar16"/>
    <w:uiPriority w:val="99"/>
    <w:rsid w:val="00326F48"/>
    <w:pPr>
      <w:tabs>
        <w:tab w:val="center" w:pos="4320"/>
        <w:tab w:val="right" w:pos="8640"/>
      </w:tabs>
    </w:pPr>
  </w:style>
  <w:style w:type="character" w:customStyle="1" w:styleId="FooterChar16">
    <w:name w:val="Footer Char_16"/>
    <w:basedOn w:val="DefaultParagraphFont"/>
    <w:link w:val="Footer16"/>
    <w:uiPriority w:val="99"/>
    <w:rsid w:val="005711D2"/>
    <w:rPr>
      <w:rFonts w:ascii="Arial" w:hAnsi="Arial" w:cs="Arial"/>
      <w:sz w:val="18"/>
      <w:szCs w:val="18"/>
    </w:rPr>
  </w:style>
  <w:style w:type="paragraph" w:customStyle="1" w:styleId="ESSubheading116">
    <w:name w:val="ES_Subheading 1_16"/>
    <w:basedOn w:val="ESIntroParagraph16"/>
    <w:qFormat/>
    <w:rsid w:val="00D84C0F"/>
    <w:pPr>
      <w:ind w:left="-567"/>
    </w:pPr>
    <w:rPr>
      <w:color w:val="AF272F"/>
      <w:sz w:val="28"/>
    </w:rPr>
  </w:style>
  <w:style w:type="paragraph" w:customStyle="1" w:styleId="ESIntroParagraph16">
    <w:name w:val="ES_Intro Paragraph_16"/>
    <w:basedOn w:val="Subtitle16"/>
    <w:qFormat/>
    <w:rsid w:val="00D049D0"/>
  </w:style>
  <w:style w:type="paragraph" w:customStyle="1" w:styleId="Subtitle16">
    <w:name w:val="Subtitle_16"/>
    <w:basedOn w:val="Normal16"/>
    <w:next w:val="Normal16"/>
    <w:link w:val="SubtitleChar16"/>
    <w:uiPriority w:val="11"/>
    <w:semiHidden/>
    <w:qFormat/>
    <w:locked/>
    <w:rsid w:val="00980015"/>
    <w:pPr>
      <w:numPr>
        <w:ilvl w:val="1"/>
      </w:numPr>
      <w:spacing w:after="0"/>
    </w:pPr>
    <w:rPr>
      <w:rFonts w:eastAsiaTheme="majorEastAsia" w:cstheme="majorBidi"/>
      <w:color w:val="5A5A59"/>
      <w:sz w:val="27"/>
      <w:szCs w:val="27"/>
    </w:rPr>
  </w:style>
  <w:style w:type="character" w:customStyle="1" w:styleId="SubtitleChar16">
    <w:name w:val="Subtitle Char_16"/>
    <w:basedOn w:val="DefaultParagraphFont"/>
    <w:link w:val="Subtitle16"/>
    <w:uiPriority w:val="11"/>
    <w:semiHidden/>
    <w:rsid w:val="005711D2"/>
    <w:rPr>
      <w:rFonts w:ascii="Arial" w:eastAsiaTheme="majorEastAsia" w:hAnsi="Arial" w:cstheme="majorBidi"/>
      <w:color w:val="5A5A59"/>
      <w:sz w:val="27"/>
      <w:szCs w:val="27"/>
    </w:rPr>
  </w:style>
  <w:style w:type="table" w:customStyle="1" w:styleId="TableGrid16">
    <w:name w:val="Table Grid_16"/>
    <w:basedOn w:val="TableNormal"/>
    <w:uiPriority w:val="59"/>
    <w:locked/>
    <w:rsid w:val="00F97B56"/>
    <w:rPr>
      <w:rFonts w:ascii="Arial" w:hAnsi="Arial" w:cs="Arial"/>
      <w:sz w:val="18"/>
      <w:szCs w:val="18"/>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ESHeading116">
    <w:name w:val="ES_Heading 1_16"/>
    <w:basedOn w:val="Title16"/>
    <w:qFormat/>
    <w:rsid w:val="00D049D0"/>
  </w:style>
  <w:style w:type="paragraph" w:customStyle="1" w:styleId="Title16">
    <w:name w:val="Title_16"/>
    <w:next w:val="Subtitle16"/>
    <w:link w:val="TitleChar16"/>
    <w:uiPriority w:val="10"/>
    <w:semiHidden/>
    <w:qFormat/>
    <w:locked/>
    <w:rsid w:val="009F2302"/>
    <w:pPr>
      <w:spacing w:after="120" w:line="340" w:lineRule="atLeast"/>
      <w:outlineLvl w:val="0"/>
    </w:pPr>
    <w:rPr>
      <w:rFonts w:ascii="Arial" w:eastAsiaTheme="majorEastAsia" w:hAnsi="Arial" w:cstheme="majorBidi"/>
      <w:b/>
      <w:color w:val="AF272F"/>
      <w:spacing w:val="5"/>
      <w:kern w:val="28"/>
      <w:sz w:val="44"/>
      <w:szCs w:val="52"/>
    </w:rPr>
  </w:style>
  <w:style w:type="character" w:customStyle="1" w:styleId="TitleChar16">
    <w:name w:val="Title Char_16"/>
    <w:basedOn w:val="DefaultParagraphFont"/>
    <w:link w:val="Title16"/>
    <w:uiPriority w:val="10"/>
    <w:semiHidden/>
    <w:rsid w:val="005711D2"/>
    <w:rPr>
      <w:rFonts w:ascii="Arial" w:eastAsiaTheme="majorEastAsia" w:hAnsi="Arial" w:cstheme="majorBidi"/>
      <w:b/>
      <w:color w:val="AF272F"/>
      <w:spacing w:val="5"/>
      <w:kern w:val="28"/>
      <w:sz w:val="44"/>
      <w:szCs w:val="52"/>
    </w:rPr>
  </w:style>
  <w:style w:type="paragraph" w:customStyle="1" w:styleId="Heading313">
    <w:name w:val="Heading 3_13"/>
    <w:basedOn w:val="Normal16"/>
    <w:next w:val="Normal16"/>
    <w:link w:val="Heading3Char13"/>
    <w:uiPriority w:val="9"/>
    <w:semiHidden/>
    <w:qFormat/>
    <w:locked/>
    <w:rsid w:val="00600EB1"/>
    <w:pPr>
      <w:spacing w:before="240"/>
      <w:outlineLvl w:val="2"/>
    </w:pPr>
    <w:rPr>
      <w:b/>
      <w:color w:val="000000" w:themeColor="text1"/>
      <w:sz w:val="20"/>
    </w:rPr>
  </w:style>
  <w:style w:type="character" w:customStyle="1" w:styleId="Heading3Char13">
    <w:name w:val="Heading 3 Char_13"/>
    <w:basedOn w:val="DefaultParagraphFont"/>
    <w:link w:val="Heading313"/>
    <w:uiPriority w:val="9"/>
    <w:semiHidden/>
    <w:rsid w:val="005711D2"/>
    <w:rPr>
      <w:rFonts w:ascii="Arial" w:hAnsi="Arial" w:cs="Arial"/>
      <w:b/>
      <w:color w:val="000000" w:themeColor="text1"/>
      <w:sz w:val="20"/>
      <w:szCs w:val="18"/>
    </w:rPr>
  </w:style>
  <w:style w:type="paragraph" w:customStyle="1" w:styleId="ESBodyText16">
    <w:name w:val="ES_Body Text_16"/>
    <w:basedOn w:val="Normal16"/>
    <w:uiPriority w:val="99"/>
    <w:qFormat/>
    <w:rsid w:val="00D049D0"/>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relyOnVML/>
  <w:allowPNG/>
</w:webSettings>
</file>

<file path=word/_rels/document.xml.rels><?xml version="1.0" encoding="UTF-8" standalone="yes"?>
<Relationships xmlns="http://schemas.openxmlformats.org/package/2006/relationships"><Relationship Id="rId117" Type="http://schemas.openxmlformats.org/officeDocument/2006/relationships/header" Target="header40.xml"/><Relationship Id="rId21" Type="http://schemas.openxmlformats.org/officeDocument/2006/relationships/footer" Target="footer2.xml"/><Relationship Id="rId42" Type="http://schemas.openxmlformats.org/officeDocument/2006/relationships/header" Target="header17.xml"/><Relationship Id="rId63" Type="http://schemas.openxmlformats.org/officeDocument/2006/relationships/header" Target="header29.xml"/><Relationship Id="rId84" Type="http://schemas.openxmlformats.org/officeDocument/2006/relationships/hyperlink" Target="https://www.cfa.vic.gov.au/plan-prepare/your-local-area-info-and-advice/community-fire-refuges" TargetMode="External"/><Relationship Id="rId138" Type="http://schemas.openxmlformats.org/officeDocument/2006/relationships/footer" Target="footer33.xml"/><Relationship Id="rId107" Type="http://schemas.openxmlformats.org/officeDocument/2006/relationships/hyperlink" Target="https://www.education.vic.gov.au/Documents/about/programs/health/protect/FourCriticalActions_SSO.pdf" TargetMode="External"/><Relationship Id="rId11" Type="http://schemas.openxmlformats.org/officeDocument/2006/relationships/endnotes" Target="endnotes.xml"/><Relationship Id="rId32" Type="http://schemas.openxmlformats.org/officeDocument/2006/relationships/header" Target="header11.xml"/><Relationship Id="rId53" Type="http://schemas.openxmlformats.org/officeDocument/2006/relationships/footer" Target="footer16.xml"/><Relationship Id="rId74" Type="http://schemas.openxmlformats.org/officeDocument/2006/relationships/hyperlink" Target="https://www.education.vic.gov.au/hrweb/safetyhw/Pages/firstaidohsms.aspx" TargetMode="External"/><Relationship Id="rId128" Type="http://schemas.openxmlformats.org/officeDocument/2006/relationships/footer" Target="footer30.xml"/><Relationship Id="rId5" Type="http://schemas.openxmlformats.org/officeDocument/2006/relationships/customXml" Target="../customXml/item5.xml"/><Relationship Id="rId90" Type="http://schemas.openxmlformats.org/officeDocument/2006/relationships/header" Target="header38.xml"/><Relationship Id="rId95" Type="http://schemas.openxmlformats.org/officeDocument/2006/relationships/hyperlink" Target="https://edugate.eduweb.vic.gov.au/edrms/SEMD/_layouts/15/WopiFrame.aspx?sourcedoc=/edrms/SEMD/SEMdoct/Pandemic%20Influenza%20Incident%20Response%20Plan%20June%202017.docx&amp;action=default" TargetMode="External"/><Relationship Id="rId22" Type="http://schemas.openxmlformats.org/officeDocument/2006/relationships/footer" Target="footer3.xml"/><Relationship Id="rId27" Type="http://schemas.openxmlformats.org/officeDocument/2006/relationships/footer" Target="footer5.xml"/><Relationship Id="rId43" Type="http://schemas.openxmlformats.org/officeDocument/2006/relationships/footer" Target="footer12.xml"/><Relationship Id="rId48" Type="http://schemas.openxmlformats.org/officeDocument/2006/relationships/footer" Target="footer14.xml"/><Relationship Id="rId64" Type="http://schemas.openxmlformats.org/officeDocument/2006/relationships/footer" Target="footer20.xml"/><Relationship Id="rId69" Type="http://schemas.openxmlformats.org/officeDocument/2006/relationships/hyperlink" Target="https://www2.education.vic.gov.au/pal/excursions/policy" TargetMode="External"/><Relationship Id="rId113" Type="http://schemas.openxmlformats.org/officeDocument/2006/relationships/hyperlink" Target="https://edugate.eduweb.vic.gov.au/sites/i/Shared%20Documents/Coronavirus/Return%20to%20school/Checklist_for_Principals.pdf" TargetMode="External"/><Relationship Id="rId118" Type="http://schemas.openxmlformats.org/officeDocument/2006/relationships/header" Target="header41.xml"/><Relationship Id="rId134" Type="http://schemas.openxmlformats.org/officeDocument/2006/relationships/header" Target="header50.xml"/><Relationship Id="rId139" Type="http://schemas.openxmlformats.org/officeDocument/2006/relationships/header" Target="header52.xml"/><Relationship Id="rId80" Type="http://schemas.openxmlformats.org/officeDocument/2006/relationships/header" Target="header32.xml"/><Relationship Id="rId85" Type="http://schemas.openxmlformats.org/officeDocument/2006/relationships/header" Target="header34.xml"/><Relationship Id="rId12" Type="http://schemas.openxmlformats.org/officeDocument/2006/relationships/image" Target="media/image1.png"/><Relationship Id="rId17" Type="http://schemas.openxmlformats.org/officeDocument/2006/relationships/footer" Target="footer1.xml"/><Relationship Id="rId33" Type="http://schemas.openxmlformats.org/officeDocument/2006/relationships/footer" Target="footer8.xml"/><Relationship Id="rId38" Type="http://schemas.openxmlformats.org/officeDocument/2006/relationships/footer" Target="footer10.xml"/><Relationship Id="rId59" Type="http://schemas.openxmlformats.org/officeDocument/2006/relationships/header" Target="header27.xml"/><Relationship Id="rId103" Type="http://schemas.openxmlformats.org/officeDocument/2006/relationships/hyperlink" Target="https://www.education.vic.gov.au/Documents/about/programs/health/protect/SSO_Policy.pdf" TargetMode="External"/><Relationship Id="rId108" Type="http://schemas.openxmlformats.org/officeDocument/2006/relationships/hyperlink" Target="https://www.education.vic.gov.au/Documents/about/programs/health/protect/SSO_Policy.pdf" TargetMode="External"/><Relationship Id="rId124" Type="http://schemas.openxmlformats.org/officeDocument/2006/relationships/header" Target="header45.xml"/><Relationship Id="rId129" Type="http://schemas.openxmlformats.org/officeDocument/2006/relationships/header" Target="header48.xml"/><Relationship Id="rId54" Type="http://schemas.openxmlformats.org/officeDocument/2006/relationships/header" Target="header24.xml"/><Relationship Id="rId70" Type="http://schemas.openxmlformats.org/officeDocument/2006/relationships/hyperlink" Target="https://www.education.vic.gov.au/school/principals/spag/governance/Pages/privacy.aspx" TargetMode="External"/><Relationship Id="rId75" Type="http://schemas.openxmlformats.org/officeDocument/2006/relationships/hyperlink" Target="https://edugate.eduweb.vic.gov.au/sites/i/Pages/production.aspx" TargetMode="External"/><Relationship Id="rId91" Type="http://schemas.openxmlformats.org/officeDocument/2006/relationships/footer" Target="footer25.xml"/><Relationship Id="rId96" Type="http://schemas.openxmlformats.org/officeDocument/2006/relationships/hyperlink" Target="https://www.education.vic.gov.au/Documents/about/programs/health/protect/FourCriticalActions_ChildAbuse.pdf" TargetMode="External"/><Relationship Id="rId140" Type="http://schemas.openxmlformats.org/officeDocument/2006/relationships/header" Target="header53.xml"/><Relationship Id="rId145"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23" Type="http://schemas.openxmlformats.org/officeDocument/2006/relationships/header" Target="header6.xml"/><Relationship Id="rId28" Type="http://schemas.openxmlformats.org/officeDocument/2006/relationships/footer" Target="footer6.xml"/><Relationship Id="rId49" Type="http://schemas.openxmlformats.org/officeDocument/2006/relationships/header" Target="header21.xml"/><Relationship Id="rId114" Type="http://schemas.openxmlformats.org/officeDocument/2006/relationships/hyperlink" Target="https://edugate.eduweb.vic.gov.au/sites/i/Shared%20Documents/Coronavirus/Return%20to%20school/Checklist_for_Principals.docx" TargetMode="External"/><Relationship Id="rId119" Type="http://schemas.openxmlformats.org/officeDocument/2006/relationships/footer" Target="footer28.xml"/><Relationship Id="rId44" Type="http://schemas.openxmlformats.org/officeDocument/2006/relationships/header" Target="header18.xml"/><Relationship Id="rId60" Type="http://schemas.openxmlformats.org/officeDocument/2006/relationships/footer" Target="footer19.xml"/><Relationship Id="rId65" Type="http://schemas.openxmlformats.org/officeDocument/2006/relationships/footer" Target="footer21.xml"/><Relationship Id="rId81" Type="http://schemas.openxmlformats.org/officeDocument/2006/relationships/footer" Target="footer23.xml"/><Relationship Id="rId86" Type="http://schemas.openxmlformats.org/officeDocument/2006/relationships/header" Target="header35.xml"/><Relationship Id="rId130" Type="http://schemas.openxmlformats.org/officeDocument/2006/relationships/image" Target="media/image7.jpeg"/><Relationship Id="rId135" Type="http://schemas.openxmlformats.org/officeDocument/2006/relationships/footer" Target="footer31.xml"/><Relationship Id="rId13" Type="http://schemas.openxmlformats.org/officeDocument/2006/relationships/hyperlink" Target="https://www.emergency.vic.gov.au" TargetMode="External"/><Relationship Id="rId18" Type="http://schemas.openxmlformats.org/officeDocument/2006/relationships/header" Target="header3.xml"/><Relationship Id="rId39" Type="http://schemas.openxmlformats.org/officeDocument/2006/relationships/header" Target="header15.xml"/><Relationship Id="rId109" Type="http://schemas.openxmlformats.org/officeDocument/2006/relationships/hyperlink" Target="https://www.education.vic.gov.au/hrweb/Documents/OHS/COVID19SafetyManagementPlan.docx%20" TargetMode="External"/><Relationship Id="rId34" Type="http://schemas.openxmlformats.org/officeDocument/2006/relationships/header" Target="header12.xml"/><Relationship Id="rId50" Type="http://schemas.openxmlformats.org/officeDocument/2006/relationships/footer" Target="footer15.xml"/><Relationship Id="rId55" Type="http://schemas.openxmlformats.org/officeDocument/2006/relationships/header" Target="header25.xml"/><Relationship Id="rId76" Type="http://schemas.openxmlformats.org/officeDocument/2006/relationships/hyperlink" Target="https://edugate.eduweb.vic.gov.au/sites/i/Shared%20Documents/Coronavirus/School%20Operations%20Guide/health-advice-term-4.docx" TargetMode="External"/><Relationship Id="rId97" Type="http://schemas.openxmlformats.org/officeDocument/2006/relationships/hyperlink" Target="https://www.education.vic.gov.au/Documents/about/programs/health/protect/ChildSafeStandard5_SchoolsGuide.pdf" TargetMode="External"/><Relationship Id="rId104" Type="http://schemas.openxmlformats.org/officeDocument/2006/relationships/hyperlink" Target="https://www.education.vic.gov.au/Documents/about/programs/health/protect/SSO_Policy.pdf" TargetMode="External"/><Relationship Id="rId120" Type="http://schemas.openxmlformats.org/officeDocument/2006/relationships/header" Target="header42.xml"/><Relationship Id="rId125" Type="http://schemas.openxmlformats.org/officeDocument/2006/relationships/image" Target="media/image6.png"/><Relationship Id="rId141" Type="http://schemas.openxmlformats.org/officeDocument/2006/relationships/footer" Target="footer34.xml"/><Relationship Id="rId146" Type="http://schemas.openxmlformats.org/officeDocument/2006/relationships/theme" Target="theme/theme1.xml"/><Relationship Id="rId7" Type="http://schemas.openxmlformats.org/officeDocument/2006/relationships/styles" Target="styles.xml"/><Relationship Id="rId71" Type="http://schemas.openxmlformats.org/officeDocument/2006/relationships/hyperlink" Target="https://www.education.vic.gov.au/school/principals/spag/curriculum/Pages/techsupport.aspx" TargetMode="External"/><Relationship Id="rId92" Type="http://schemas.openxmlformats.org/officeDocument/2006/relationships/footer" Target="footer26.xml"/><Relationship Id="rId2" Type="http://schemas.openxmlformats.org/officeDocument/2006/relationships/customXml" Target="../customXml/item2.xml"/><Relationship Id="rId29" Type="http://schemas.openxmlformats.org/officeDocument/2006/relationships/header" Target="header9.xml"/><Relationship Id="rId24" Type="http://schemas.openxmlformats.org/officeDocument/2006/relationships/footer" Target="footer4.xml"/><Relationship Id="rId40" Type="http://schemas.openxmlformats.org/officeDocument/2006/relationships/footer" Target="footer11.xml"/><Relationship Id="rId45" Type="http://schemas.openxmlformats.org/officeDocument/2006/relationships/header" Target="header19.xml"/><Relationship Id="rId66" Type="http://schemas.openxmlformats.org/officeDocument/2006/relationships/header" Target="header30.xml"/><Relationship Id="rId87" Type="http://schemas.openxmlformats.org/officeDocument/2006/relationships/footer" Target="footer24.xml"/><Relationship Id="rId110" Type="http://schemas.openxmlformats.org/officeDocument/2006/relationships/hyperlink" Target="https://edugate.eduweb.vic.gov.au/sites/i/Pages/production.aspx" TargetMode="External"/><Relationship Id="rId115" Type="http://schemas.openxmlformats.org/officeDocument/2006/relationships/hyperlink" Target="https://www.education.vic.gov.au/PAL/bushfire-preparedness-school-relocation-principal-checklist.docx" TargetMode="External"/><Relationship Id="rId131" Type="http://schemas.openxmlformats.org/officeDocument/2006/relationships/image" Target="media/image8.png"/><Relationship Id="rId136" Type="http://schemas.openxmlformats.org/officeDocument/2006/relationships/footer" Target="footer32.xml"/><Relationship Id="rId61" Type="http://schemas.openxmlformats.org/officeDocument/2006/relationships/image" Target="media/image5.png"/><Relationship Id="rId82" Type="http://schemas.openxmlformats.org/officeDocument/2006/relationships/header" Target="header33.xml"/><Relationship Id="rId19" Type="http://schemas.openxmlformats.org/officeDocument/2006/relationships/header" Target="header4.xml"/><Relationship Id="rId14" Type="http://schemas.openxmlformats.org/officeDocument/2006/relationships/hyperlink" Target="http://www.emergency.vic.gov.au" TargetMode="External"/><Relationship Id="rId30" Type="http://schemas.openxmlformats.org/officeDocument/2006/relationships/footer" Target="footer7.xml"/><Relationship Id="rId35" Type="http://schemas.openxmlformats.org/officeDocument/2006/relationships/header" Target="header13.xml"/><Relationship Id="rId56" Type="http://schemas.openxmlformats.org/officeDocument/2006/relationships/header" Target="header26.xml"/><Relationship Id="rId77" Type="http://schemas.openxmlformats.org/officeDocument/2006/relationships/hyperlink" Target="https://www2.education.vic.gov.au/pal/excursions/policy" TargetMode="External"/><Relationship Id="rId100" Type="http://schemas.openxmlformats.org/officeDocument/2006/relationships/hyperlink" Target="https://www.education.vic.gov.au/Documents/about/programs/health/protect/FourCriticalActions_ChildAbuse.pdf" TargetMode="External"/><Relationship Id="rId105" Type="http://schemas.openxmlformats.org/officeDocument/2006/relationships/hyperlink" Target="https://www.education.vic.gov.au/Documents/about/programs/health/protect/FourCriticalActions_ChildAbuse.pdf" TargetMode="External"/><Relationship Id="rId126" Type="http://schemas.openxmlformats.org/officeDocument/2006/relationships/header" Target="header46.xml"/><Relationship Id="rId8" Type="http://schemas.openxmlformats.org/officeDocument/2006/relationships/settings" Target="settings.xml"/><Relationship Id="rId51" Type="http://schemas.openxmlformats.org/officeDocument/2006/relationships/header" Target="header22.xml"/><Relationship Id="rId72" Type="http://schemas.openxmlformats.org/officeDocument/2006/relationships/hyperlink" Target="https://www.education.vic.gov.au/school/principals/spag/safety/pages/requestinfo.aspx" TargetMode="External"/><Relationship Id="rId93" Type="http://schemas.openxmlformats.org/officeDocument/2006/relationships/header" Target="header39.xml"/><Relationship Id="rId98" Type="http://schemas.openxmlformats.org/officeDocument/2006/relationships/hyperlink" Target="https://www.education.vic.gov.au/Documents/about/programs/health/protect/FourCriticalActions_SSO.pdf" TargetMode="External"/><Relationship Id="rId121" Type="http://schemas.openxmlformats.org/officeDocument/2006/relationships/header" Target="header43.xml"/><Relationship Id="rId142" Type="http://schemas.openxmlformats.org/officeDocument/2006/relationships/footer" Target="footer35.xml"/><Relationship Id="rId3" Type="http://schemas.openxmlformats.org/officeDocument/2006/relationships/customXml" Target="../customXml/item3.xml"/><Relationship Id="rId25" Type="http://schemas.openxmlformats.org/officeDocument/2006/relationships/header" Target="header7.xml"/><Relationship Id="rId46" Type="http://schemas.openxmlformats.org/officeDocument/2006/relationships/header" Target="header20.xml"/><Relationship Id="rId67" Type="http://schemas.openxmlformats.org/officeDocument/2006/relationships/footer" Target="footer22.xml"/><Relationship Id="rId116" Type="http://schemas.openxmlformats.org/officeDocument/2006/relationships/hyperlink" Target="https://www.education.vic.gov.au/PAL/bushfire-preparedness-school-closure-principal-checklist.docx" TargetMode="External"/><Relationship Id="rId137" Type="http://schemas.openxmlformats.org/officeDocument/2006/relationships/header" Target="header51.xml"/><Relationship Id="rId20" Type="http://schemas.openxmlformats.org/officeDocument/2006/relationships/header" Target="header5.xml"/><Relationship Id="rId41" Type="http://schemas.openxmlformats.org/officeDocument/2006/relationships/header" Target="header16.xml"/><Relationship Id="rId62" Type="http://schemas.openxmlformats.org/officeDocument/2006/relationships/header" Target="header28.xml"/><Relationship Id="rId83" Type="http://schemas.openxmlformats.org/officeDocument/2006/relationships/hyperlink" Target="https://www.cfa.vic.gov.au/plan-prepare/your-local-area-info-and-advice/neighbourhood-safer-places" TargetMode="External"/><Relationship Id="rId88" Type="http://schemas.openxmlformats.org/officeDocument/2006/relationships/header" Target="header36.xml"/><Relationship Id="rId111" Type="http://schemas.openxmlformats.org/officeDocument/2006/relationships/hyperlink" Target="https://edugate.eduweb.vic.gov.au/sites/i/Pages/production.aspx" TargetMode="External"/><Relationship Id="rId132" Type="http://schemas.openxmlformats.org/officeDocument/2006/relationships/image" Target="media/image9.png"/><Relationship Id="rId15" Type="http://schemas.openxmlformats.org/officeDocument/2006/relationships/header" Target="header1.xml"/><Relationship Id="rId36" Type="http://schemas.openxmlformats.org/officeDocument/2006/relationships/header" Target="header14.xml"/><Relationship Id="rId57" Type="http://schemas.openxmlformats.org/officeDocument/2006/relationships/footer" Target="footer17.xml"/><Relationship Id="rId106" Type="http://schemas.openxmlformats.org/officeDocument/2006/relationships/hyperlink" Target="https://www.education.vic.gov.au/Documents/about/programs/health/protect/ChildSafeStandard5_SchoolsGuide.pdf" TargetMode="External"/><Relationship Id="rId127" Type="http://schemas.openxmlformats.org/officeDocument/2006/relationships/header" Target="header47.xml"/><Relationship Id="rId10" Type="http://schemas.openxmlformats.org/officeDocument/2006/relationships/footnotes" Target="footnotes.xml"/><Relationship Id="rId31" Type="http://schemas.openxmlformats.org/officeDocument/2006/relationships/header" Target="header10.xml"/><Relationship Id="rId52" Type="http://schemas.openxmlformats.org/officeDocument/2006/relationships/header" Target="header23.xml"/><Relationship Id="rId73" Type="http://schemas.openxmlformats.org/officeDocument/2006/relationships/hyperlink" Target="https://www.education.vic.gov.au/school/principals/spag/infrastructure/Pages/ictsecurity.aspx" TargetMode="External"/><Relationship Id="rId78" Type="http://schemas.openxmlformats.org/officeDocument/2006/relationships/hyperlink" Target="https://www2.education.vic.gov.au/pal/bushfire-and-grassfire-preparedness/resources" TargetMode="External"/><Relationship Id="rId94" Type="http://schemas.openxmlformats.org/officeDocument/2006/relationships/footer" Target="footer27.xml"/><Relationship Id="rId99" Type="http://schemas.openxmlformats.org/officeDocument/2006/relationships/hyperlink" Target="https://www.education.vic.gov.au/Documents/about/programs/health/protect/SSO_Policy.pdf" TargetMode="External"/><Relationship Id="rId101" Type="http://schemas.openxmlformats.org/officeDocument/2006/relationships/hyperlink" Target="https://www.education.vic.gov.au/Documents/about/programs/health/protect/ChildSafeStandard5_SchoolsGuide.pdf" TargetMode="External"/><Relationship Id="rId122" Type="http://schemas.openxmlformats.org/officeDocument/2006/relationships/header" Target="header44.xml"/><Relationship Id="rId143" Type="http://schemas.openxmlformats.org/officeDocument/2006/relationships/header" Target="header54.xml"/><Relationship Id="rId4" Type="http://schemas.openxmlformats.org/officeDocument/2006/relationships/customXml" Target="../customXml/item4.xml"/><Relationship Id="rId9" Type="http://schemas.openxmlformats.org/officeDocument/2006/relationships/webSettings" Target="webSettings.xml"/><Relationship Id="rId26" Type="http://schemas.openxmlformats.org/officeDocument/2006/relationships/header" Target="header8.xml"/><Relationship Id="rId47" Type="http://schemas.openxmlformats.org/officeDocument/2006/relationships/footer" Target="footer13.xml"/><Relationship Id="rId68" Type="http://schemas.openxmlformats.org/officeDocument/2006/relationships/hyperlink" Target="https://www.education.vic.gov.au/hrweb/safetyhw/Pages/driverfatigue.aspx" TargetMode="External"/><Relationship Id="rId89" Type="http://schemas.openxmlformats.org/officeDocument/2006/relationships/header" Target="header37.xml"/><Relationship Id="rId112" Type="http://schemas.openxmlformats.org/officeDocument/2006/relationships/hyperlink" Target="https://edugate.eduweb.vic.gov.au/sites/i/Pages/production.aspx" TargetMode="External"/><Relationship Id="rId133" Type="http://schemas.openxmlformats.org/officeDocument/2006/relationships/header" Target="header49.xml"/><Relationship Id="rId16" Type="http://schemas.openxmlformats.org/officeDocument/2006/relationships/header" Target="header2.xml"/><Relationship Id="rId37" Type="http://schemas.openxmlformats.org/officeDocument/2006/relationships/footer" Target="footer9.xml"/><Relationship Id="rId58" Type="http://schemas.openxmlformats.org/officeDocument/2006/relationships/footer" Target="footer18.xml"/><Relationship Id="rId79" Type="http://schemas.openxmlformats.org/officeDocument/2006/relationships/header" Target="header31.xml"/><Relationship Id="rId102" Type="http://schemas.openxmlformats.org/officeDocument/2006/relationships/hyperlink" Target="https://www.education.vic.gov.au/Documents/about/programs/health/protect/FourCriticalActions_SSO.pdf" TargetMode="External"/><Relationship Id="rId123" Type="http://schemas.openxmlformats.org/officeDocument/2006/relationships/footer" Target="footer29.xml"/><Relationship Id="rId144" Type="http://schemas.openxmlformats.org/officeDocument/2006/relationships/footer" Target="footer36.xml"/></Relationships>
</file>

<file path=word/_rels/footer1.xml.rels><?xml version="1.0" encoding="UTF-8" standalone="yes"?>
<Relationships xmlns="http://schemas.openxmlformats.org/package/2006/relationships"><Relationship Id="rId1" Type="http://schemas.openxmlformats.org/officeDocument/2006/relationships/image" Target="media/image4.png"/></Relationships>
</file>

<file path=word/_rels/footer3.xml.rels><?xml version="1.0" encoding="UTF-8" standalone="yes"?>
<Relationships xmlns="http://schemas.openxmlformats.org/package/2006/relationships"><Relationship Id="rId1" Type="http://schemas.openxmlformats.org/officeDocument/2006/relationships/image" Target="media/image4.png"/></Relationships>
</file>

<file path=word/_rels/footer6.xml.rels><?xml version="1.0" encoding="UTF-8" standalone="yes"?>
<Relationships xmlns="http://schemas.openxmlformats.org/package/2006/relationships"><Relationship Id="rId1" Type="http://schemas.openxmlformats.org/officeDocument/2006/relationships/image" Target="media/image4.png"/></Relationships>
</file>

<file path=word/_rels/footer8.xml.rels><?xml version="1.0" encoding="UTF-8" standalone="yes"?>
<Relationships xmlns="http://schemas.openxmlformats.org/package/2006/relationships"><Relationship Id="rId1" Type="http://schemas.openxmlformats.org/officeDocument/2006/relationships/image" Target="media/image4.png"/></Relationships>
</file>

<file path=word/_rels/footer10.xml.rels><?xml version="1.0" encoding="UTF-8" standalone="yes"?>
<Relationships xmlns="http://schemas.openxmlformats.org/package/2006/relationships"><Relationship Id="rId1" Type="http://schemas.openxmlformats.org/officeDocument/2006/relationships/image" Target="media/image4.png"/></Relationships>
</file>

<file path=word/_rels/footer12.xml.rels><?xml version="1.0" encoding="UTF-8" standalone="yes"?>
<Relationships xmlns="http://schemas.openxmlformats.org/package/2006/relationships"><Relationship Id="rId1" Type="http://schemas.openxmlformats.org/officeDocument/2006/relationships/image" Target="media/image4.png"/></Relationships>
</file>

<file path=word/_rels/footer14.xml.rels><?xml version="1.0" encoding="UTF-8" standalone="yes"?>
<Relationships xmlns="http://schemas.openxmlformats.org/package/2006/relationships"><Relationship Id="rId1" Type="http://schemas.openxmlformats.org/officeDocument/2006/relationships/image" Target="media/image4.png"/></Relationships>
</file>

<file path=word/_rels/footer16.xml.rels><?xml version="1.0" encoding="UTF-8" standalone="yes"?>
<Relationships xmlns="http://schemas.openxmlformats.org/package/2006/relationships"><Relationship Id="rId1" Type="http://schemas.openxmlformats.org/officeDocument/2006/relationships/image" Target="media/image4.png"/></Relationships>
</file>

<file path=word/_rels/footer18.xml.rels><?xml version="1.0" encoding="UTF-8" standalone="yes"?>
<Relationships xmlns="http://schemas.openxmlformats.org/package/2006/relationships"><Relationship Id="rId1" Type="http://schemas.openxmlformats.org/officeDocument/2006/relationships/image" Target="media/image4.png"/></Relationships>
</file>

<file path=word/_rels/footer21.xml.rels><?xml version="1.0" encoding="UTF-8" standalone="yes"?>
<Relationships xmlns="http://schemas.openxmlformats.org/package/2006/relationships"><Relationship Id="rId1" Type="http://schemas.openxmlformats.org/officeDocument/2006/relationships/image" Target="media/image4.png"/></Relationships>
</file>

<file path=word/_rels/footer24.xml.rels><?xml version="1.0" encoding="UTF-8" standalone="yes"?>
<Relationships xmlns="http://schemas.openxmlformats.org/package/2006/relationships"><Relationship Id="rId1" Type="http://schemas.openxmlformats.org/officeDocument/2006/relationships/image" Target="media/image4.png"/></Relationships>
</file>

<file path=word/_rels/footer26.xml.rels><?xml version="1.0" encoding="UTF-8" standalone="yes"?>
<Relationships xmlns="http://schemas.openxmlformats.org/package/2006/relationships"><Relationship Id="rId1" Type="http://schemas.openxmlformats.org/officeDocument/2006/relationships/image" Target="media/image4.png"/></Relationships>
</file>

<file path=word/_rels/footer28.xml.rels><?xml version="1.0" encoding="UTF-8" standalone="yes"?>
<Relationships xmlns="http://schemas.openxmlformats.org/package/2006/relationships"><Relationship Id="rId1" Type="http://schemas.openxmlformats.org/officeDocument/2006/relationships/image" Target="media/image4.png"/></Relationships>
</file>

<file path=word/_rels/footer29.xml.rels><?xml version="1.0" encoding="UTF-8" standalone="yes"?>
<Relationships xmlns="http://schemas.openxmlformats.org/package/2006/relationships"><Relationship Id="rId1" Type="http://schemas.openxmlformats.org/officeDocument/2006/relationships/image" Target="media/image4.png"/></Relationships>
</file>

<file path=word/_rels/footer30.xml.rels><?xml version="1.0" encoding="UTF-8" standalone="yes"?>
<Relationships xmlns="http://schemas.openxmlformats.org/package/2006/relationships"><Relationship Id="rId1" Type="http://schemas.openxmlformats.org/officeDocument/2006/relationships/image" Target="media/image4.png"/></Relationships>
</file>

<file path=word/_rels/footer32.xml.rels><?xml version="1.0" encoding="UTF-8" standalone="yes"?>
<Relationships xmlns="http://schemas.openxmlformats.org/package/2006/relationships"><Relationship Id="rId1" Type="http://schemas.openxmlformats.org/officeDocument/2006/relationships/image" Target="media/image4.png"/></Relationships>
</file>

<file path=word/_rels/footer35.xml.rels><?xml version="1.0" encoding="UTF-8" standalone="yes"?>
<Relationships xmlns="http://schemas.openxmlformats.org/package/2006/relationships"><Relationship Id="rId1" Type="http://schemas.openxmlformats.org/officeDocument/2006/relationships/image" Target="media/image4.png"/></Relationships>
</file>

<file path=word/_rels/header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word/_rels/header5.xml.rels><?xml version="1.0" encoding="UTF-8" standalone="yes"?>
<Relationships xmlns="http://schemas.openxmlformats.org/package/2006/relationships"><Relationship Id="rId1" Type="http://schemas.openxmlformats.org/officeDocument/2006/relationships/image" Target="media/image2.png"/></Relationships>
</file>

<file path=word/_rels/header8.xml.rels><?xml version="1.0" encoding="UTF-8" standalone="yes"?>
<Relationships xmlns="http://schemas.openxmlformats.org/package/2006/relationships"><Relationship Id="rId1" Type="http://schemas.openxmlformats.org/officeDocument/2006/relationships/image" Target="media/image2.png"/></Relationships>
</file>

<file path=word/_rels/header11.xml.rels><?xml version="1.0" encoding="UTF-8" standalone="yes"?>
<Relationships xmlns="http://schemas.openxmlformats.org/package/2006/relationships"><Relationship Id="rId1" Type="http://schemas.openxmlformats.org/officeDocument/2006/relationships/image" Target="media/image2.png"/></Relationships>
</file>

<file path=word/_rels/header14.xml.rels><?xml version="1.0" encoding="UTF-8" standalone="yes"?>
<Relationships xmlns="http://schemas.openxmlformats.org/package/2006/relationships"><Relationship Id="rId1" Type="http://schemas.openxmlformats.org/officeDocument/2006/relationships/image" Target="media/image2.png"/></Relationships>
</file>

<file path=word/_rels/header17.xml.rels><?xml version="1.0" encoding="UTF-8" standalone="yes"?>
<Relationships xmlns="http://schemas.openxmlformats.org/package/2006/relationships"><Relationship Id="rId1" Type="http://schemas.openxmlformats.org/officeDocument/2006/relationships/image" Target="media/image2.png"/></Relationships>
</file>

<file path=word/_rels/header20.xml.rels><?xml version="1.0" encoding="UTF-8" standalone="yes"?>
<Relationships xmlns="http://schemas.openxmlformats.org/package/2006/relationships"><Relationship Id="rId1" Type="http://schemas.openxmlformats.org/officeDocument/2006/relationships/image" Target="media/image2.png"/></Relationships>
</file>

<file path=word/_rels/header23.xml.rels><?xml version="1.0" encoding="UTF-8" standalone="yes"?>
<Relationships xmlns="http://schemas.openxmlformats.org/package/2006/relationships"><Relationship Id="rId1" Type="http://schemas.openxmlformats.org/officeDocument/2006/relationships/image" Target="media/image2.png"/></Relationships>
</file>

<file path=word/_rels/header26.xml.rels><?xml version="1.0" encoding="UTF-8" standalone="yes"?>
<Relationships xmlns="http://schemas.openxmlformats.org/package/2006/relationships"><Relationship Id="rId1" Type="http://schemas.openxmlformats.org/officeDocument/2006/relationships/image" Target="media/image2.png"/></Relationships>
</file>

<file path=word/_rels/header29.xml.rels><?xml version="1.0" encoding="UTF-8" standalone="yes"?>
<Relationships xmlns="http://schemas.openxmlformats.org/package/2006/relationships"><Relationship Id="rId1" Type="http://schemas.openxmlformats.org/officeDocument/2006/relationships/image" Target="media/image2.png"/></Relationships>
</file>

<file path=word/_rels/header32.xml.rels><?xml version="1.0" encoding="UTF-8" standalone="yes"?>
<Relationships xmlns="http://schemas.openxmlformats.org/package/2006/relationships"><Relationship Id="rId1" Type="http://schemas.openxmlformats.org/officeDocument/2006/relationships/image" Target="media/image2.png"/></Relationships>
</file>

<file path=word/_rels/header35.xml.rels><?xml version="1.0" encoding="UTF-8" standalone="yes"?>
<Relationships xmlns="http://schemas.openxmlformats.org/package/2006/relationships"><Relationship Id="rId1" Type="http://schemas.openxmlformats.org/officeDocument/2006/relationships/image" Target="media/image2.png"/></Relationships>
</file>

<file path=word/_rels/header38.xml.rels><?xml version="1.0" encoding="UTF-8" standalone="yes"?>
<Relationships xmlns="http://schemas.openxmlformats.org/package/2006/relationships"><Relationship Id="rId1" Type="http://schemas.openxmlformats.org/officeDocument/2006/relationships/image" Target="media/image2.png"/></Relationships>
</file>

<file path=word/_rels/header41.xml.rels><?xml version="1.0" encoding="UTF-8" standalone="yes"?>
<Relationships xmlns="http://schemas.openxmlformats.org/package/2006/relationships"><Relationship Id="rId1" Type="http://schemas.openxmlformats.org/officeDocument/2006/relationships/image" Target="media/image2.png"/></Relationships>
</file>

<file path=word/_rels/header44.xml.rels><?xml version="1.0" encoding="UTF-8" standalone="yes"?>
<Relationships xmlns="http://schemas.openxmlformats.org/package/2006/relationships"><Relationship Id="rId1" Type="http://schemas.openxmlformats.org/officeDocument/2006/relationships/image" Target="media/image2.png"/></Relationships>
</file>

<file path=word/_rels/header47.xml.rels><?xml version="1.0" encoding="UTF-8" standalone="yes"?>
<Relationships xmlns="http://schemas.openxmlformats.org/package/2006/relationships"><Relationship Id="rId1" Type="http://schemas.openxmlformats.org/officeDocument/2006/relationships/image" Target="media/image2.png"/></Relationships>
</file>

<file path=word/_rels/header50.xml.rels><?xml version="1.0" encoding="UTF-8" standalone="yes"?>
<Relationships xmlns="http://schemas.openxmlformats.org/package/2006/relationships"><Relationship Id="rId1" Type="http://schemas.openxmlformats.org/officeDocument/2006/relationships/image" Target="media/image2.png"/></Relationships>
</file>

<file path=word/_rels/header53.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1FD8C52FF2EE1A4490B5AB85D7492BA0" ma:contentTypeVersion="1" ma:contentTypeDescription="Create a new document." ma:contentTypeScope="" ma:versionID="6c6ab83cbd5185eb98af1dec393eadd5">
  <xsd:schema xmlns:xsd="http://www.w3.org/2001/XMLSchema" xmlns:xs="http://www.w3.org/2001/XMLSchema" xmlns:p="http://schemas.microsoft.com/office/2006/metadata/properties" xmlns:ns1="http://schemas.microsoft.com/sharepoint/v3" targetNamespace="http://schemas.microsoft.com/office/2006/metadata/properties" ma:root="true" ma:fieldsID="48c5b5cd9b8d25ff6dd15848836f4270"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5.xml><?xml version="1.0" encoding="utf-8"?>
<?mso-contentType ?>
<spe:Receivers xmlns:spe="http://schemas.microsoft.com/sharepoint/events">
  <Receiver>
    <Name>Nintex conditional workflow start</Name>
    <Synchronization>Synchronous</Synchronization>
    <Type>10001</Type>
    <SequenceNumber>50000</SequenceNumber>
    <Assembly>Nintex.Workflow, Version=1.0.0.0, Culture=neutral, PublicKeyToken=913f6bae0ca5ae12</Assembly>
    <Class>Nintex.Workflow.ConditionalWorkflowStartReceiver</Class>
    <Data>635078151241466585</Data>
    <Filter/>
  </Receiver>
  <Receiver>
    <Name>Nintex conditional workflow start</Name>
    <Synchronization>Synchronous</Synchronization>
    <Type>10002</Type>
    <SequenceNumber>50000</SequenceNumber>
    <Assembly>Nintex.Workflow, Version=1.0.0.0, Culture=neutral, PublicKeyToken=913f6bae0ca5ae12</Assembly>
    <Class>Nintex.Workflow.ConditionalWorkflowStartReceiver</Class>
    <Data>635078151241466585</Data>
    <Filter/>
  </Receiver>
  <Receiver>
    <Name>Nintex conditional workflow start</Name>
    <Synchronization>Synchronous</Synchronization>
    <Type>2</Type>
    <SequenceNumber>50000</SequenceNumber>
    <Assembly>Nintex.Workflow, Version=1.0.0.0, Culture=neutral, PublicKeyToken=913f6bae0ca5ae12</Assembly>
    <Class>Nintex.Workflow.ConditionalWorkflowStartReceiver</Class>
    <Data>635078151241466585</Data>
    <Filter/>
  </Receiver>
  <Receiver>
    <Name>Nintex conditional workflow start</Name>
    <Synchronization>Synchronous</Synchronization>
    <Type>10004</Type>
    <SequenceNumber>50000</SequenceNumber>
    <Assembly>Nintex.Workflow, Version=1.0.0.0, Culture=neutral, PublicKeyToken=913f6bae0ca5ae12</Assembly>
    <Class>Nintex.Workflow.ConditionalWorkflowStartReceiver</Class>
    <Data>635078151241466585</Data>
    <Filter/>
  </Receiver>
</spe:Receivers>
</file>

<file path=customXml/itemProps1.xml><?xml version="1.0" encoding="utf-8"?>
<ds:datastoreItem xmlns:ds="http://schemas.openxmlformats.org/officeDocument/2006/customXml" ds:itemID="{A11081E9-3CD3-4F5B-803C-61E34248A148}">
  <ds:schemaRefs>
    <ds:schemaRef ds:uri="http://schemas.microsoft.com/sharepoint/v3/contenttype/forms"/>
  </ds:schemaRefs>
</ds:datastoreItem>
</file>

<file path=customXml/itemProps2.xml><?xml version="1.0" encoding="utf-8"?>
<ds:datastoreItem xmlns:ds="http://schemas.openxmlformats.org/officeDocument/2006/customXml" ds:itemID="{B0FE040A-57E5-40B2-863D-545A14F0CB0B}">
  <ds:schemaRefs>
    <ds:schemaRef ds:uri="http://schemas.openxmlformats.org/officeDocument/2006/bibliography"/>
  </ds:schemaRefs>
</ds:datastoreItem>
</file>

<file path=customXml/itemProps3.xml><?xml version="1.0" encoding="utf-8"?>
<ds:datastoreItem xmlns:ds="http://schemas.openxmlformats.org/officeDocument/2006/customXml" ds:itemID="{43139D35-E501-4384-8888-880DF99BDC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42BA66E8-BEDF-4CC9-A9D0-A0D341F95659}">
  <ds:schemaRefs>
    <ds:schemaRef ds:uri="http://schemas.microsoft.com/office/2006/metadata/properties"/>
    <ds:schemaRef ds:uri="http://schemas.microsoft.com/office/infopath/2007/PartnerControls"/>
    <ds:schemaRef ds:uri="http://schemas.microsoft.com/sharepoint/v3"/>
  </ds:schemaRefs>
</ds:datastoreItem>
</file>

<file path=customXml/itemProps5.xml><?xml version="1.0" encoding="utf-8"?>
<ds:datastoreItem xmlns:ds="http://schemas.openxmlformats.org/officeDocument/2006/customXml" ds:itemID="{A78D826A-78A9-4A6C-8034-99F2E8A12FB7}">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48</Pages>
  <Words>11434</Words>
  <Characters>65178</Characters>
  <Application>Microsoft Office Word</Application>
  <DocSecurity>0</DocSecurity>
  <Lines>543</Lines>
  <Paragraphs>152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76460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Dori Maniatakis</dc:creator>
  <cp:lastModifiedBy>Wendy Coyle</cp:lastModifiedBy>
  <cp:revision>2</cp:revision>
  <dcterms:created xsi:type="dcterms:W3CDTF">2025-12-15T02:11:00Z</dcterms:created>
  <dcterms:modified xsi:type="dcterms:W3CDTF">2025-12-15T02:11:00Z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0x0101001FD8C52FF2EE1A4490B5AB85D7492BA0</vt:lpwstr>
  </property>
</Properties>
</file>